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28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9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288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151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071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8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665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49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87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65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108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F0861-2F2A-42EC-8317-0E7C3DF55D10}" type="datetimeFigureOut">
              <a:rPr lang="pl-PL" smtClean="0"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F8CC2-F75A-4282-84FF-13D5234E873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574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Lokalizacja Biblioteki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068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3075709"/>
            <a:ext cx="10515600" cy="3101254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Biblioteka Wydziału Pedagogicznego mieści się na parterze budynku.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71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To jest Wypożyczalnia.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2686396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Tutaj:</a:t>
            </a:r>
          </a:p>
          <a:p>
            <a:r>
              <a:rPr lang="pl-PL" dirty="0"/>
              <a:t>w</a:t>
            </a:r>
            <a:r>
              <a:rPr lang="pl-PL" dirty="0" smtClean="0"/>
              <a:t>ypożyczysz i zwrócisz książki</a:t>
            </a:r>
          </a:p>
          <a:p>
            <a:r>
              <a:rPr lang="pl-PL" dirty="0"/>
              <a:t>p</a:t>
            </a:r>
            <a:r>
              <a:rPr lang="pl-PL" dirty="0" smtClean="0"/>
              <a:t>rzedłużysz termin zwrotu książki</a:t>
            </a:r>
          </a:p>
          <a:p>
            <a:r>
              <a:rPr lang="pl-PL" dirty="0" smtClean="0"/>
              <a:t>uzyskasz informacje</a:t>
            </a:r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3639" y="1167486"/>
            <a:ext cx="6418891" cy="48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01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To jest Czytelnia.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825625"/>
            <a:ext cx="3226724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Tutaj:</a:t>
            </a:r>
          </a:p>
          <a:p>
            <a:r>
              <a:rPr lang="pl-PL" dirty="0"/>
              <a:t>s</a:t>
            </a:r>
            <a:r>
              <a:rPr lang="pl-PL" dirty="0" smtClean="0"/>
              <a:t>korzystasz ze zbiorów bibliotecznych na miejscu</a:t>
            </a:r>
          </a:p>
          <a:p>
            <a:r>
              <a:rPr lang="pl-PL" dirty="0" smtClean="0"/>
              <a:t>skorzystasz z komputera</a:t>
            </a:r>
          </a:p>
          <a:p>
            <a:r>
              <a:rPr lang="pl-PL" dirty="0"/>
              <a:t>z</a:t>
            </a:r>
            <a:r>
              <a:rPr lang="pl-PL" dirty="0" smtClean="0"/>
              <a:t>najdziesz ciche miejsce do nauki</a:t>
            </a:r>
          </a:p>
          <a:p>
            <a:r>
              <a:rPr lang="pl-PL" dirty="0"/>
              <a:t>u</a:t>
            </a:r>
            <a:r>
              <a:rPr lang="pl-PL" dirty="0" smtClean="0"/>
              <a:t>zyskasz informacje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0202" y="1170923"/>
            <a:ext cx="6446380" cy="483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91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To jest Wrzutka.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 smtClean="0"/>
              <a:t>Tutaj zwrócisz książki poza godzinami pracy Biblioteki.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391" y="2445706"/>
            <a:ext cx="5682641" cy="4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56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801389"/>
            <a:ext cx="10515600" cy="33755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7200" dirty="0" smtClean="0"/>
              <a:t>Serdecznie zapraszamy!</a:t>
            </a:r>
          </a:p>
          <a:p>
            <a:pPr marL="0" indent="0" algn="ctr">
              <a:buNone/>
            </a:pPr>
            <a:endParaRPr lang="pl-PL" sz="7200" dirty="0"/>
          </a:p>
        </p:txBody>
      </p:sp>
    </p:spTree>
    <p:extLst>
      <p:ext uri="{BB962C8B-B14F-4D97-AF65-F5344CB8AC3E}">
        <p14:creationId xmlns:p14="http://schemas.microsoft.com/office/powerpoint/2010/main" val="95924668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64</Words>
  <Application>Microsoft Office PowerPoint</Application>
  <PresentationFormat>Panoramiczny</PresentationFormat>
  <Paragraphs>16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Motyw pakietu Office</vt:lpstr>
      <vt:lpstr>Lokalizacja Biblioteki</vt:lpstr>
      <vt:lpstr>Prezentacja programu PowerPoint</vt:lpstr>
      <vt:lpstr>To jest Wypożyczalnia.</vt:lpstr>
      <vt:lpstr>To jest Czytelnia.</vt:lpstr>
      <vt:lpstr>To jest Wrzutka.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Lokalizacja Biblioteki</dc:title>
  <dc:creator>Mariola</dc:creator>
  <cp:lastModifiedBy>Mariola</cp:lastModifiedBy>
  <cp:revision>3</cp:revision>
  <dcterms:created xsi:type="dcterms:W3CDTF">2026-09-24T07:50:32Z</dcterms:created>
  <dcterms:modified xsi:type="dcterms:W3CDTF">2026-09-24T08:21:21Z</dcterms:modified>
</cp:coreProperties>
</file>