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10"/>
  </p:handoutMasterIdLst>
  <p:sldIdLst>
    <p:sldId id="256" r:id="rId2"/>
    <p:sldId id="311" r:id="rId3"/>
    <p:sldId id="312" r:id="rId4"/>
    <p:sldId id="314" r:id="rId5"/>
    <p:sldId id="315" r:id="rId6"/>
    <p:sldId id="316" r:id="rId7"/>
    <p:sldId id="317" r:id="rId8"/>
    <p:sldId id="31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5262" autoAdjust="0"/>
  </p:normalViewPr>
  <p:slideViewPr>
    <p:cSldViewPr snapToGrid="0">
      <p:cViewPr varScale="1">
        <p:scale>
          <a:sx n="48" d="100"/>
          <a:sy n="48" d="100"/>
        </p:scale>
        <p:origin x="464" y="-120"/>
      </p:cViewPr>
      <p:guideLst/>
    </p:cSldViewPr>
  </p:slideViewPr>
  <p:notesTextViewPr>
    <p:cViewPr>
      <p:scale>
        <a:sx n="1" d="1"/>
        <a:sy n="1" d="1"/>
      </p:scale>
      <p:origin x="0" y="0"/>
    </p:cViewPr>
  </p:notesTextViewPr>
  <p:notesViewPr>
    <p:cSldViewPr snapToGrid="0">
      <p:cViewPr varScale="1">
        <p:scale>
          <a:sx n="63" d="100"/>
          <a:sy n="63" d="100"/>
        </p:scale>
        <p:origin x="313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2E05EC63-A1FC-42BE-8FF5-A2AAA1C27B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B048F32F-0343-4E5B-AB5F-CF16A319A6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25CE74-471D-458F-BB11-C3A659C97670}" type="datetimeFigureOut">
              <a:rPr lang="pl-PL" smtClean="0"/>
              <a:t>03.09.2020</a:t>
            </a:fld>
            <a:endParaRPr lang="pl-PL"/>
          </a:p>
        </p:txBody>
      </p:sp>
      <p:sp>
        <p:nvSpPr>
          <p:cNvPr id="4" name="Symbol zastępczy stopki 3">
            <a:extLst>
              <a:ext uri="{FF2B5EF4-FFF2-40B4-BE49-F238E27FC236}">
                <a16:creationId xmlns:a16="http://schemas.microsoft.com/office/drawing/2014/main" id="{ECAA8C71-205E-409C-83CB-56129FC840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E9E0AFF0-9461-4AA0-9B0E-E288E5BDCF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FDBA5E-7F67-437F-8B8D-E44DD3045DD1}" type="slidenum">
              <a:rPr lang="pl-PL" smtClean="0"/>
              <a:t>‹#›</a:t>
            </a:fld>
            <a:endParaRPr lang="pl-PL"/>
          </a:p>
        </p:txBody>
      </p:sp>
    </p:spTree>
    <p:extLst>
      <p:ext uri="{BB962C8B-B14F-4D97-AF65-F5344CB8AC3E}">
        <p14:creationId xmlns:p14="http://schemas.microsoft.com/office/powerpoint/2010/main" val="30845208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03.09.2020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237411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03.09.2020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27941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03.09.2020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132409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03.09.2020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4116413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107C04D-A442-41D4-85F6-052662EA85ED}" type="datetimeFigureOut">
              <a:rPr lang="pl-PL" smtClean="0"/>
              <a:t>03.09.2020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358076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107C04D-A442-41D4-85F6-052662EA85ED}" type="datetimeFigureOut">
              <a:rPr lang="pl-PL" smtClean="0"/>
              <a:t>03.09.2020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3013751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107C04D-A442-41D4-85F6-052662EA85ED}" type="datetimeFigureOut">
              <a:rPr lang="pl-PL" smtClean="0"/>
              <a:t>03.09.2020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122830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107C04D-A442-41D4-85F6-052662EA85ED}" type="datetimeFigureOut">
              <a:rPr lang="pl-PL" smtClean="0"/>
              <a:t>03.09.2020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8414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07C04D-A442-41D4-85F6-052662EA85ED}" type="datetimeFigureOut">
              <a:rPr lang="pl-PL" smtClean="0"/>
              <a:t>03.09.2020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26621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107C04D-A442-41D4-85F6-052662EA85ED}" type="datetimeFigureOut">
              <a:rPr lang="pl-PL" smtClean="0"/>
              <a:t>03.09.2020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413730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107C04D-A442-41D4-85F6-052662EA85ED}" type="datetimeFigureOut">
              <a:rPr lang="pl-PL" smtClean="0"/>
              <a:t>03.09.2020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1491886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7C04D-A442-41D4-85F6-052662EA85ED}" type="datetimeFigureOut">
              <a:rPr lang="pl-PL" smtClean="0"/>
              <a:t>03.09.2020</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8AE4E-64BA-4698-8921-FC06E5CAFFEA}" type="slidenum">
              <a:rPr lang="pl-PL" smtClean="0"/>
              <a:t>‹#›</a:t>
            </a:fld>
            <a:endParaRPr lang="pl-PL"/>
          </a:p>
        </p:txBody>
      </p:sp>
      <p:grpSp>
        <p:nvGrpSpPr>
          <p:cNvPr id="103" name="Group 2">
            <a:extLst>
              <a:ext uri="{FF2B5EF4-FFF2-40B4-BE49-F238E27FC236}">
                <a16:creationId xmlns:a16="http://schemas.microsoft.com/office/drawing/2014/main" id="{D42C06FF-303D-4F8B-B88F-3356E8C9B76A}"/>
              </a:ext>
            </a:extLst>
          </p:cNvPr>
          <p:cNvGrpSpPr/>
          <p:nvPr userDrawn="1"/>
        </p:nvGrpSpPr>
        <p:grpSpPr>
          <a:xfrm>
            <a:off x="18472" y="4799475"/>
            <a:ext cx="12193012" cy="2967436"/>
            <a:chOff x="0" y="3866606"/>
            <a:chExt cx="12193012" cy="2967436"/>
          </a:xfrm>
        </p:grpSpPr>
        <p:sp>
          <p:nvSpPr>
            <p:cNvPr id="104" name="Oval 3">
              <a:extLst>
                <a:ext uri="{FF2B5EF4-FFF2-40B4-BE49-F238E27FC236}">
                  <a16:creationId xmlns:a16="http://schemas.microsoft.com/office/drawing/2014/main" id="{0634E267-0BF8-4466-92FD-9B2583879839}"/>
                </a:ext>
              </a:extLst>
            </p:cNvPr>
            <p:cNvSpPr/>
            <p:nvPr userDrawn="1"/>
          </p:nvSpPr>
          <p:spPr>
            <a:xfrm>
              <a:off x="700415" y="5374160"/>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5" name="Oval 4">
              <a:extLst>
                <a:ext uri="{FF2B5EF4-FFF2-40B4-BE49-F238E27FC236}">
                  <a16:creationId xmlns:a16="http://schemas.microsoft.com/office/drawing/2014/main" id="{DAB8036A-26A3-4DB1-AE09-035D7A52959C}"/>
                </a:ext>
              </a:extLst>
            </p:cNvPr>
            <p:cNvSpPr/>
            <p:nvPr userDrawn="1"/>
          </p:nvSpPr>
          <p:spPr>
            <a:xfrm>
              <a:off x="8733" y="5374160"/>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6" name="Oval 5">
              <a:extLst>
                <a:ext uri="{FF2B5EF4-FFF2-40B4-BE49-F238E27FC236}">
                  <a16:creationId xmlns:a16="http://schemas.microsoft.com/office/drawing/2014/main" id="{4E5B1B9B-0C41-45BE-9FF9-28C4DD1E5FC7}"/>
                </a:ext>
              </a:extLst>
            </p:cNvPr>
            <p:cNvSpPr/>
            <p:nvPr userDrawn="1"/>
          </p:nvSpPr>
          <p:spPr>
            <a:xfrm>
              <a:off x="593041" y="4989357"/>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7" name="Oval 6">
              <a:extLst>
                <a:ext uri="{FF2B5EF4-FFF2-40B4-BE49-F238E27FC236}">
                  <a16:creationId xmlns:a16="http://schemas.microsoft.com/office/drawing/2014/main" id="{97EE8389-0CDF-42BA-92E4-45FAA48EA66C}"/>
                </a:ext>
              </a:extLst>
            </p:cNvPr>
            <p:cNvSpPr/>
            <p:nvPr userDrawn="1"/>
          </p:nvSpPr>
          <p:spPr>
            <a:xfrm>
              <a:off x="432027" y="6005520"/>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8" name="Oval 7">
              <a:extLst>
                <a:ext uri="{FF2B5EF4-FFF2-40B4-BE49-F238E27FC236}">
                  <a16:creationId xmlns:a16="http://schemas.microsoft.com/office/drawing/2014/main" id="{91846C08-25FC-44CF-A022-B1BF3AE4DB78}"/>
                </a:ext>
              </a:extLst>
            </p:cNvPr>
            <p:cNvSpPr/>
            <p:nvPr userDrawn="1"/>
          </p:nvSpPr>
          <p:spPr>
            <a:xfrm>
              <a:off x="1362504" y="5687764"/>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9" name="Oval 8">
              <a:extLst>
                <a:ext uri="{FF2B5EF4-FFF2-40B4-BE49-F238E27FC236}">
                  <a16:creationId xmlns:a16="http://schemas.microsoft.com/office/drawing/2014/main" id="{78336D72-6EC0-4B83-BD22-FE5ACB5EBEC4}"/>
                </a:ext>
              </a:extLst>
            </p:cNvPr>
            <p:cNvSpPr/>
            <p:nvPr userDrawn="1"/>
          </p:nvSpPr>
          <p:spPr>
            <a:xfrm>
              <a:off x="1207317" y="528430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0" name="Oval 9">
              <a:extLst>
                <a:ext uri="{FF2B5EF4-FFF2-40B4-BE49-F238E27FC236}">
                  <a16:creationId xmlns:a16="http://schemas.microsoft.com/office/drawing/2014/main" id="{D4C106BC-43EE-4D63-99DF-34A057734F4E}"/>
                </a:ext>
              </a:extLst>
            </p:cNvPr>
            <p:cNvSpPr/>
            <p:nvPr userDrawn="1"/>
          </p:nvSpPr>
          <p:spPr>
            <a:xfrm>
              <a:off x="1159881" y="4962380"/>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1" name="Oval 10">
              <a:extLst>
                <a:ext uri="{FF2B5EF4-FFF2-40B4-BE49-F238E27FC236}">
                  <a16:creationId xmlns:a16="http://schemas.microsoft.com/office/drawing/2014/main" id="{10AA5AD8-8CB3-42A4-8929-30A08D30F487}"/>
                </a:ext>
              </a:extLst>
            </p:cNvPr>
            <p:cNvSpPr/>
            <p:nvPr userDrawn="1"/>
          </p:nvSpPr>
          <p:spPr>
            <a:xfrm>
              <a:off x="0" y="5046213"/>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2" name="Oval 11">
              <a:extLst>
                <a:ext uri="{FF2B5EF4-FFF2-40B4-BE49-F238E27FC236}">
                  <a16:creationId xmlns:a16="http://schemas.microsoft.com/office/drawing/2014/main" id="{34C847AF-3C18-472B-A638-98BA0F729F71}"/>
                </a:ext>
              </a:extLst>
            </p:cNvPr>
            <p:cNvSpPr/>
            <p:nvPr userDrawn="1"/>
          </p:nvSpPr>
          <p:spPr>
            <a:xfrm>
              <a:off x="324800" y="5089964"/>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3" name="Oval 12">
              <a:extLst>
                <a:ext uri="{FF2B5EF4-FFF2-40B4-BE49-F238E27FC236}">
                  <a16:creationId xmlns:a16="http://schemas.microsoft.com/office/drawing/2014/main" id="{974CD7CC-DA93-4151-ABBF-1EF1FD2DD535}"/>
                </a:ext>
              </a:extLst>
            </p:cNvPr>
            <p:cNvSpPr/>
            <p:nvPr userDrawn="1"/>
          </p:nvSpPr>
          <p:spPr>
            <a:xfrm>
              <a:off x="962600" y="4241168"/>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4" name="Oval 13">
              <a:extLst>
                <a:ext uri="{FF2B5EF4-FFF2-40B4-BE49-F238E27FC236}">
                  <a16:creationId xmlns:a16="http://schemas.microsoft.com/office/drawing/2014/main" id="{3B34E971-15D6-4C51-BE7A-9E61C6CA53AD}"/>
                </a:ext>
              </a:extLst>
            </p:cNvPr>
            <p:cNvSpPr/>
            <p:nvPr userDrawn="1"/>
          </p:nvSpPr>
          <p:spPr>
            <a:xfrm>
              <a:off x="340613" y="4569165"/>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5" name="Oval 14">
              <a:extLst>
                <a:ext uri="{FF2B5EF4-FFF2-40B4-BE49-F238E27FC236}">
                  <a16:creationId xmlns:a16="http://schemas.microsoft.com/office/drawing/2014/main" id="{FE0EED5B-6C85-4F5D-ADCC-B3BE6F05D289}"/>
                </a:ext>
              </a:extLst>
            </p:cNvPr>
            <p:cNvSpPr/>
            <p:nvPr userDrawn="1"/>
          </p:nvSpPr>
          <p:spPr>
            <a:xfrm>
              <a:off x="557785" y="4026550"/>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6" name="Oval 15">
              <a:extLst>
                <a:ext uri="{FF2B5EF4-FFF2-40B4-BE49-F238E27FC236}">
                  <a16:creationId xmlns:a16="http://schemas.microsoft.com/office/drawing/2014/main" id="{8EF51EEE-2A24-480F-9604-D77A37B47B91}"/>
                </a:ext>
              </a:extLst>
            </p:cNvPr>
            <p:cNvSpPr/>
            <p:nvPr userDrawn="1"/>
          </p:nvSpPr>
          <p:spPr>
            <a:xfrm>
              <a:off x="2317703" y="5674484"/>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17" name="Oval 16">
              <a:extLst>
                <a:ext uri="{FF2B5EF4-FFF2-40B4-BE49-F238E27FC236}">
                  <a16:creationId xmlns:a16="http://schemas.microsoft.com/office/drawing/2014/main" id="{9C71FBE5-5DC6-4541-9109-71926F29D755}"/>
                </a:ext>
              </a:extLst>
            </p:cNvPr>
            <p:cNvSpPr/>
            <p:nvPr userDrawn="1"/>
          </p:nvSpPr>
          <p:spPr>
            <a:xfrm>
              <a:off x="1482004" y="5558827"/>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8" name="Oval 17">
              <a:extLst>
                <a:ext uri="{FF2B5EF4-FFF2-40B4-BE49-F238E27FC236}">
                  <a16:creationId xmlns:a16="http://schemas.microsoft.com/office/drawing/2014/main" id="{B8F2C5BC-EE64-46B8-89FC-E94180BDC485}"/>
                </a:ext>
              </a:extLst>
            </p:cNvPr>
            <p:cNvSpPr/>
            <p:nvPr userDrawn="1"/>
          </p:nvSpPr>
          <p:spPr>
            <a:xfrm>
              <a:off x="1860673" y="4969625"/>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9" name="Oval 18">
              <a:extLst>
                <a:ext uri="{FF2B5EF4-FFF2-40B4-BE49-F238E27FC236}">
                  <a16:creationId xmlns:a16="http://schemas.microsoft.com/office/drawing/2014/main" id="{582642DA-8A7A-4348-8404-3DC2B2E6E4E9}"/>
                </a:ext>
              </a:extLst>
            </p:cNvPr>
            <p:cNvSpPr/>
            <p:nvPr userDrawn="1"/>
          </p:nvSpPr>
          <p:spPr>
            <a:xfrm>
              <a:off x="2060484" y="5845576"/>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0" name="Oval 19">
              <a:extLst>
                <a:ext uri="{FF2B5EF4-FFF2-40B4-BE49-F238E27FC236}">
                  <a16:creationId xmlns:a16="http://schemas.microsoft.com/office/drawing/2014/main" id="{17DD4D92-DA26-4B03-899F-3E9E610BD7C3}"/>
                </a:ext>
              </a:extLst>
            </p:cNvPr>
            <p:cNvSpPr/>
            <p:nvPr userDrawn="1"/>
          </p:nvSpPr>
          <p:spPr>
            <a:xfrm>
              <a:off x="2376308" y="5263421"/>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1" name="Oval 20">
              <a:extLst>
                <a:ext uri="{FF2B5EF4-FFF2-40B4-BE49-F238E27FC236}">
                  <a16:creationId xmlns:a16="http://schemas.microsoft.com/office/drawing/2014/main" id="{995541C9-B614-455E-9D25-990BF2FB45BC}"/>
                </a:ext>
              </a:extLst>
            </p:cNvPr>
            <p:cNvSpPr/>
            <p:nvPr userDrawn="1"/>
          </p:nvSpPr>
          <p:spPr>
            <a:xfrm>
              <a:off x="2835775" y="5124363"/>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2" name="Oval 21">
              <a:extLst>
                <a:ext uri="{FF2B5EF4-FFF2-40B4-BE49-F238E27FC236}">
                  <a16:creationId xmlns:a16="http://schemas.microsoft.com/office/drawing/2014/main" id="{514A8426-5EEE-45F4-8911-B11ACF4D45E3}"/>
                </a:ext>
              </a:extLst>
            </p:cNvPr>
            <p:cNvSpPr/>
            <p:nvPr userDrawn="1"/>
          </p:nvSpPr>
          <p:spPr>
            <a:xfrm>
              <a:off x="2788339" y="4802436"/>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3" name="Oval 22">
              <a:extLst>
                <a:ext uri="{FF2B5EF4-FFF2-40B4-BE49-F238E27FC236}">
                  <a16:creationId xmlns:a16="http://schemas.microsoft.com/office/drawing/2014/main" id="{B0A87016-78E8-44A1-990C-B5D7CC252AF0}"/>
                </a:ext>
              </a:extLst>
            </p:cNvPr>
            <p:cNvSpPr/>
            <p:nvPr userDrawn="1"/>
          </p:nvSpPr>
          <p:spPr>
            <a:xfrm>
              <a:off x="1628457" y="4886269"/>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4" name="Oval 23">
              <a:extLst>
                <a:ext uri="{FF2B5EF4-FFF2-40B4-BE49-F238E27FC236}">
                  <a16:creationId xmlns:a16="http://schemas.microsoft.com/office/drawing/2014/main" id="{B510C031-5B2E-4146-A6C8-69574C342D2B}"/>
                </a:ext>
              </a:extLst>
            </p:cNvPr>
            <p:cNvSpPr/>
            <p:nvPr userDrawn="1"/>
          </p:nvSpPr>
          <p:spPr>
            <a:xfrm>
              <a:off x="2117572" y="4403151"/>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5" name="Oval 24">
              <a:extLst>
                <a:ext uri="{FF2B5EF4-FFF2-40B4-BE49-F238E27FC236}">
                  <a16:creationId xmlns:a16="http://schemas.microsoft.com/office/drawing/2014/main" id="{1A6B92B0-AE00-45C5-BE63-3096BC0BE397}"/>
                </a:ext>
              </a:extLst>
            </p:cNvPr>
            <p:cNvSpPr/>
            <p:nvPr userDrawn="1"/>
          </p:nvSpPr>
          <p:spPr>
            <a:xfrm>
              <a:off x="2591057" y="4081224"/>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6" name="Oval 25">
              <a:extLst>
                <a:ext uri="{FF2B5EF4-FFF2-40B4-BE49-F238E27FC236}">
                  <a16:creationId xmlns:a16="http://schemas.microsoft.com/office/drawing/2014/main" id="{83D201A9-CB02-4C8D-B9C8-A09D11FA9D1E}"/>
                </a:ext>
              </a:extLst>
            </p:cNvPr>
            <p:cNvSpPr/>
            <p:nvPr userDrawn="1"/>
          </p:nvSpPr>
          <p:spPr>
            <a:xfrm>
              <a:off x="2382607" y="4662696"/>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7" name="Oval 26">
              <a:extLst>
                <a:ext uri="{FF2B5EF4-FFF2-40B4-BE49-F238E27FC236}">
                  <a16:creationId xmlns:a16="http://schemas.microsoft.com/office/drawing/2014/main" id="{92CD082E-C909-497C-9745-B86213C57DEA}"/>
                </a:ext>
              </a:extLst>
            </p:cNvPr>
            <p:cNvSpPr/>
            <p:nvPr userDrawn="1"/>
          </p:nvSpPr>
          <p:spPr>
            <a:xfrm>
              <a:off x="2186243" y="3866606"/>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8" name="Oval 27">
              <a:extLst>
                <a:ext uri="{FF2B5EF4-FFF2-40B4-BE49-F238E27FC236}">
                  <a16:creationId xmlns:a16="http://schemas.microsoft.com/office/drawing/2014/main" id="{8227F82B-3046-4B27-9805-89C9477AD686}"/>
                </a:ext>
              </a:extLst>
            </p:cNvPr>
            <p:cNvSpPr/>
            <p:nvPr userDrawn="1"/>
          </p:nvSpPr>
          <p:spPr>
            <a:xfrm>
              <a:off x="4062601" y="5725421"/>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29" name="Oval 28">
              <a:extLst>
                <a:ext uri="{FF2B5EF4-FFF2-40B4-BE49-F238E27FC236}">
                  <a16:creationId xmlns:a16="http://schemas.microsoft.com/office/drawing/2014/main" id="{F1DC5715-D79A-47E6-8CAA-98E9DBD4C0D3}"/>
                </a:ext>
              </a:extLst>
            </p:cNvPr>
            <p:cNvSpPr/>
            <p:nvPr userDrawn="1"/>
          </p:nvSpPr>
          <p:spPr>
            <a:xfrm>
              <a:off x="3031955" y="5338960"/>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0" name="Oval 29">
              <a:extLst>
                <a:ext uri="{FF2B5EF4-FFF2-40B4-BE49-F238E27FC236}">
                  <a16:creationId xmlns:a16="http://schemas.microsoft.com/office/drawing/2014/main" id="{EDF6E662-A74B-4F96-8737-869968CAF4C3}"/>
                </a:ext>
              </a:extLst>
            </p:cNvPr>
            <p:cNvSpPr/>
            <p:nvPr userDrawn="1"/>
          </p:nvSpPr>
          <p:spPr>
            <a:xfrm>
              <a:off x="3794584" y="5464714"/>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1" name="Oval 30">
              <a:extLst>
                <a:ext uri="{FF2B5EF4-FFF2-40B4-BE49-F238E27FC236}">
                  <a16:creationId xmlns:a16="http://schemas.microsoft.com/office/drawing/2014/main" id="{9B01C396-C3EC-4EB3-8631-453EAA966D69}"/>
                </a:ext>
              </a:extLst>
            </p:cNvPr>
            <p:cNvSpPr/>
            <p:nvPr userDrawn="1"/>
          </p:nvSpPr>
          <p:spPr>
            <a:xfrm>
              <a:off x="3766347" y="6190188"/>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2" name="Oval 31">
              <a:extLst>
                <a:ext uri="{FF2B5EF4-FFF2-40B4-BE49-F238E27FC236}">
                  <a16:creationId xmlns:a16="http://schemas.microsoft.com/office/drawing/2014/main" id="{A502DA18-F973-4F29-B5D7-A1A296F0805D}"/>
                </a:ext>
              </a:extLst>
            </p:cNvPr>
            <p:cNvSpPr/>
            <p:nvPr userDrawn="1"/>
          </p:nvSpPr>
          <p:spPr>
            <a:xfrm>
              <a:off x="4404293" y="5986627"/>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3" name="Oval 32">
              <a:extLst>
                <a:ext uri="{FF2B5EF4-FFF2-40B4-BE49-F238E27FC236}">
                  <a16:creationId xmlns:a16="http://schemas.microsoft.com/office/drawing/2014/main" id="{735E5E89-FE33-4122-B4F3-4525E39ECF26}"/>
                </a:ext>
              </a:extLst>
            </p:cNvPr>
            <p:cNvSpPr/>
            <p:nvPr userDrawn="1"/>
          </p:nvSpPr>
          <p:spPr>
            <a:xfrm>
              <a:off x="4541637" y="5468975"/>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4" name="Oval 33">
              <a:extLst>
                <a:ext uri="{FF2B5EF4-FFF2-40B4-BE49-F238E27FC236}">
                  <a16:creationId xmlns:a16="http://schemas.microsoft.com/office/drawing/2014/main" id="{866D1714-3D75-4DB2-B7C2-234D1A9217EA}"/>
                </a:ext>
              </a:extLst>
            </p:cNvPr>
            <p:cNvSpPr/>
            <p:nvPr userDrawn="1"/>
          </p:nvSpPr>
          <p:spPr>
            <a:xfrm>
              <a:off x="4494201" y="5147048"/>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5" name="Oval 34">
              <a:extLst>
                <a:ext uri="{FF2B5EF4-FFF2-40B4-BE49-F238E27FC236}">
                  <a16:creationId xmlns:a16="http://schemas.microsoft.com/office/drawing/2014/main" id="{AEC069A3-B76D-42EA-B5AE-2680A662241A}"/>
                </a:ext>
              </a:extLst>
            </p:cNvPr>
            <p:cNvSpPr/>
            <p:nvPr userDrawn="1"/>
          </p:nvSpPr>
          <p:spPr>
            <a:xfrm>
              <a:off x="3392780" y="5023397"/>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6" name="Oval 35">
              <a:extLst>
                <a:ext uri="{FF2B5EF4-FFF2-40B4-BE49-F238E27FC236}">
                  <a16:creationId xmlns:a16="http://schemas.microsoft.com/office/drawing/2014/main" id="{0128E281-7179-4C62-A2B4-93B375F5218D}"/>
                </a:ext>
              </a:extLst>
            </p:cNvPr>
            <p:cNvSpPr/>
            <p:nvPr userDrawn="1"/>
          </p:nvSpPr>
          <p:spPr>
            <a:xfrm>
              <a:off x="3823435" y="4747763"/>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7" name="Oval 36">
              <a:extLst>
                <a:ext uri="{FF2B5EF4-FFF2-40B4-BE49-F238E27FC236}">
                  <a16:creationId xmlns:a16="http://schemas.microsoft.com/office/drawing/2014/main" id="{8534720F-C03E-4B9C-9D16-AD9927075798}"/>
                </a:ext>
              </a:extLst>
            </p:cNvPr>
            <p:cNvSpPr/>
            <p:nvPr userDrawn="1"/>
          </p:nvSpPr>
          <p:spPr>
            <a:xfrm>
              <a:off x="4296920" y="4425836"/>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8" name="Oval 37">
              <a:extLst>
                <a:ext uri="{FF2B5EF4-FFF2-40B4-BE49-F238E27FC236}">
                  <a16:creationId xmlns:a16="http://schemas.microsoft.com/office/drawing/2014/main" id="{9B314EE6-6756-401C-B127-88D615EE76CC}"/>
                </a:ext>
              </a:extLst>
            </p:cNvPr>
            <p:cNvSpPr/>
            <p:nvPr userDrawn="1"/>
          </p:nvSpPr>
          <p:spPr>
            <a:xfrm>
              <a:off x="4088469" y="5007308"/>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9" name="Oval 38">
              <a:extLst>
                <a:ext uri="{FF2B5EF4-FFF2-40B4-BE49-F238E27FC236}">
                  <a16:creationId xmlns:a16="http://schemas.microsoft.com/office/drawing/2014/main" id="{40DE6B69-DD73-4FE2-8664-C270BCDEB606}"/>
                </a:ext>
              </a:extLst>
            </p:cNvPr>
            <p:cNvSpPr/>
            <p:nvPr userDrawn="1"/>
          </p:nvSpPr>
          <p:spPr>
            <a:xfrm>
              <a:off x="3892105" y="4211218"/>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0" name="Oval 39">
              <a:extLst>
                <a:ext uri="{FF2B5EF4-FFF2-40B4-BE49-F238E27FC236}">
                  <a16:creationId xmlns:a16="http://schemas.microsoft.com/office/drawing/2014/main" id="{858E6CC2-8DF5-419D-B53D-9DA64A1643E4}"/>
                </a:ext>
              </a:extLst>
            </p:cNvPr>
            <p:cNvSpPr/>
            <p:nvPr userDrawn="1"/>
          </p:nvSpPr>
          <p:spPr>
            <a:xfrm>
              <a:off x="4548531" y="5201370"/>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1" name="Oval 40">
              <a:extLst>
                <a:ext uri="{FF2B5EF4-FFF2-40B4-BE49-F238E27FC236}">
                  <a16:creationId xmlns:a16="http://schemas.microsoft.com/office/drawing/2014/main" id="{6F4F445D-3C9B-43F9-94D6-50A9E07EA269}"/>
                </a:ext>
              </a:extLst>
            </p:cNvPr>
            <p:cNvSpPr/>
            <p:nvPr userDrawn="1"/>
          </p:nvSpPr>
          <p:spPr>
            <a:xfrm>
              <a:off x="5062767" y="4961589"/>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2" name="Oval 41">
              <a:extLst>
                <a:ext uri="{FF2B5EF4-FFF2-40B4-BE49-F238E27FC236}">
                  <a16:creationId xmlns:a16="http://schemas.microsoft.com/office/drawing/2014/main" id="{FAD4E184-CC6F-4892-BF20-FB6C21D3AC02}"/>
                </a:ext>
              </a:extLst>
            </p:cNvPr>
            <p:cNvSpPr/>
            <p:nvPr userDrawn="1"/>
          </p:nvSpPr>
          <p:spPr>
            <a:xfrm>
              <a:off x="5103999" y="5962284"/>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3" name="Oval 42">
              <a:extLst>
                <a:ext uri="{FF2B5EF4-FFF2-40B4-BE49-F238E27FC236}">
                  <a16:creationId xmlns:a16="http://schemas.microsoft.com/office/drawing/2014/main" id="{A04BCC54-34E3-439A-BAFB-FEF23FC55523}"/>
                </a:ext>
              </a:extLst>
            </p:cNvPr>
            <p:cNvSpPr/>
            <p:nvPr userDrawn="1"/>
          </p:nvSpPr>
          <p:spPr>
            <a:xfrm>
              <a:off x="5546627" y="5641148"/>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4" name="Oval 43">
              <a:extLst>
                <a:ext uri="{FF2B5EF4-FFF2-40B4-BE49-F238E27FC236}">
                  <a16:creationId xmlns:a16="http://schemas.microsoft.com/office/drawing/2014/main" id="{3ED2386B-4449-495F-BAB8-26D0E78C1719}"/>
                </a:ext>
              </a:extLst>
            </p:cNvPr>
            <p:cNvSpPr/>
            <p:nvPr userDrawn="1"/>
          </p:nvSpPr>
          <p:spPr>
            <a:xfrm>
              <a:off x="5879289" y="5241071"/>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5" name="Oval 44">
              <a:extLst>
                <a:ext uri="{FF2B5EF4-FFF2-40B4-BE49-F238E27FC236}">
                  <a16:creationId xmlns:a16="http://schemas.microsoft.com/office/drawing/2014/main" id="{88745247-2E02-4ECB-B5E3-D6C81154BC3E}"/>
                </a:ext>
              </a:extLst>
            </p:cNvPr>
            <p:cNvSpPr/>
            <p:nvPr userDrawn="1"/>
          </p:nvSpPr>
          <p:spPr>
            <a:xfrm>
              <a:off x="5831853" y="4919144"/>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6" name="Oval 45">
              <a:extLst>
                <a:ext uri="{FF2B5EF4-FFF2-40B4-BE49-F238E27FC236}">
                  <a16:creationId xmlns:a16="http://schemas.microsoft.com/office/drawing/2014/main" id="{06E7B2D1-CF1D-4085-B7AC-190DC5B32DC8}"/>
                </a:ext>
              </a:extLst>
            </p:cNvPr>
            <p:cNvSpPr/>
            <p:nvPr userDrawn="1"/>
          </p:nvSpPr>
          <p:spPr>
            <a:xfrm>
              <a:off x="4671972" y="5002977"/>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7" name="Oval 46">
              <a:extLst>
                <a:ext uri="{FF2B5EF4-FFF2-40B4-BE49-F238E27FC236}">
                  <a16:creationId xmlns:a16="http://schemas.microsoft.com/office/drawing/2014/main" id="{88A75E25-5B1B-4640-9AA3-D73A2D303E37}"/>
                </a:ext>
              </a:extLst>
            </p:cNvPr>
            <p:cNvSpPr/>
            <p:nvPr userDrawn="1"/>
          </p:nvSpPr>
          <p:spPr>
            <a:xfrm>
              <a:off x="5161087" y="4519858"/>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8" name="Oval 47">
              <a:extLst>
                <a:ext uri="{FF2B5EF4-FFF2-40B4-BE49-F238E27FC236}">
                  <a16:creationId xmlns:a16="http://schemas.microsoft.com/office/drawing/2014/main" id="{62710AE5-2A38-4493-81B0-B42620455A46}"/>
                </a:ext>
              </a:extLst>
            </p:cNvPr>
            <p:cNvSpPr/>
            <p:nvPr userDrawn="1"/>
          </p:nvSpPr>
          <p:spPr>
            <a:xfrm>
              <a:off x="5634572" y="4197931"/>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9" name="Oval 48">
              <a:extLst>
                <a:ext uri="{FF2B5EF4-FFF2-40B4-BE49-F238E27FC236}">
                  <a16:creationId xmlns:a16="http://schemas.microsoft.com/office/drawing/2014/main" id="{035D62E6-E072-467D-8C51-8897373A6C9B}"/>
                </a:ext>
              </a:extLst>
            </p:cNvPr>
            <p:cNvSpPr/>
            <p:nvPr userDrawn="1"/>
          </p:nvSpPr>
          <p:spPr>
            <a:xfrm>
              <a:off x="5426121" y="4779403"/>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0" name="Oval 49">
              <a:extLst>
                <a:ext uri="{FF2B5EF4-FFF2-40B4-BE49-F238E27FC236}">
                  <a16:creationId xmlns:a16="http://schemas.microsoft.com/office/drawing/2014/main" id="{5E501467-DDD6-44DB-AA92-988F2516ED0C}"/>
                </a:ext>
              </a:extLst>
            </p:cNvPr>
            <p:cNvSpPr/>
            <p:nvPr userDrawn="1"/>
          </p:nvSpPr>
          <p:spPr>
            <a:xfrm>
              <a:off x="5229757" y="3983314"/>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1" name="Oval 50">
              <a:extLst>
                <a:ext uri="{FF2B5EF4-FFF2-40B4-BE49-F238E27FC236}">
                  <a16:creationId xmlns:a16="http://schemas.microsoft.com/office/drawing/2014/main" id="{51631042-8A2F-4F9D-97A5-DA7053B1A347}"/>
                </a:ext>
              </a:extLst>
            </p:cNvPr>
            <p:cNvSpPr/>
            <p:nvPr userDrawn="1"/>
          </p:nvSpPr>
          <p:spPr>
            <a:xfrm>
              <a:off x="6144136" y="5477453"/>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52" name="Oval 51">
              <a:extLst>
                <a:ext uri="{FF2B5EF4-FFF2-40B4-BE49-F238E27FC236}">
                  <a16:creationId xmlns:a16="http://schemas.microsoft.com/office/drawing/2014/main" id="{63511E8C-E3CF-4642-B597-1C80A87EA907}"/>
                </a:ext>
              </a:extLst>
            </p:cNvPr>
            <p:cNvSpPr/>
            <p:nvPr userDrawn="1"/>
          </p:nvSpPr>
          <p:spPr>
            <a:xfrm>
              <a:off x="6613891" y="5147048"/>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3" name="Oval 52">
              <a:extLst>
                <a:ext uri="{FF2B5EF4-FFF2-40B4-BE49-F238E27FC236}">
                  <a16:creationId xmlns:a16="http://schemas.microsoft.com/office/drawing/2014/main" id="{C5E673F3-8446-4734-816F-47324B422581}"/>
                </a:ext>
              </a:extLst>
            </p:cNvPr>
            <p:cNvSpPr/>
            <p:nvPr userDrawn="1"/>
          </p:nvSpPr>
          <p:spPr>
            <a:xfrm>
              <a:off x="5866268" y="5975528"/>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4" name="Oval 53">
              <a:extLst>
                <a:ext uri="{FF2B5EF4-FFF2-40B4-BE49-F238E27FC236}">
                  <a16:creationId xmlns:a16="http://schemas.microsoft.com/office/drawing/2014/main" id="{70CBD3CD-6E8C-4E37-AAC6-F39CAFFFCE69}"/>
                </a:ext>
              </a:extLst>
            </p:cNvPr>
            <p:cNvSpPr/>
            <p:nvPr userDrawn="1"/>
          </p:nvSpPr>
          <p:spPr>
            <a:xfrm>
              <a:off x="7293069" y="5944183"/>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5" name="Oval 54">
              <a:extLst>
                <a:ext uri="{FF2B5EF4-FFF2-40B4-BE49-F238E27FC236}">
                  <a16:creationId xmlns:a16="http://schemas.microsoft.com/office/drawing/2014/main" id="{26E98263-4DE7-45BD-85D2-00E8B181143A}"/>
                </a:ext>
              </a:extLst>
            </p:cNvPr>
            <p:cNvSpPr/>
            <p:nvPr userDrawn="1"/>
          </p:nvSpPr>
          <p:spPr>
            <a:xfrm>
              <a:off x="7430413" y="5426530"/>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6" name="Oval 55">
              <a:extLst>
                <a:ext uri="{FF2B5EF4-FFF2-40B4-BE49-F238E27FC236}">
                  <a16:creationId xmlns:a16="http://schemas.microsoft.com/office/drawing/2014/main" id="{1FAD1D7B-B79A-4826-802D-B2AF8C1FCC4C}"/>
                </a:ext>
              </a:extLst>
            </p:cNvPr>
            <p:cNvSpPr/>
            <p:nvPr userDrawn="1"/>
          </p:nvSpPr>
          <p:spPr>
            <a:xfrm>
              <a:off x="7382977" y="5104603"/>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7" name="Oval 56">
              <a:extLst>
                <a:ext uri="{FF2B5EF4-FFF2-40B4-BE49-F238E27FC236}">
                  <a16:creationId xmlns:a16="http://schemas.microsoft.com/office/drawing/2014/main" id="{419A3029-E38A-46C5-BA81-DBE594EFCC10}"/>
                </a:ext>
              </a:extLst>
            </p:cNvPr>
            <p:cNvSpPr/>
            <p:nvPr userDrawn="1"/>
          </p:nvSpPr>
          <p:spPr>
            <a:xfrm>
              <a:off x="6223096" y="5188436"/>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8" name="Oval 57">
              <a:extLst>
                <a:ext uri="{FF2B5EF4-FFF2-40B4-BE49-F238E27FC236}">
                  <a16:creationId xmlns:a16="http://schemas.microsoft.com/office/drawing/2014/main" id="{7D3C5172-D2B5-4109-82FE-330AC695DA8C}"/>
                </a:ext>
              </a:extLst>
            </p:cNvPr>
            <p:cNvSpPr/>
            <p:nvPr userDrawn="1"/>
          </p:nvSpPr>
          <p:spPr>
            <a:xfrm>
              <a:off x="6712211" y="4705318"/>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9" name="Oval 58">
              <a:extLst>
                <a:ext uri="{FF2B5EF4-FFF2-40B4-BE49-F238E27FC236}">
                  <a16:creationId xmlns:a16="http://schemas.microsoft.com/office/drawing/2014/main" id="{8E8C7A89-B802-4C3C-993C-7CBC220D3FEF}"/>
                </a:ext>
              </a:extLst>
            </p:cNvPr>
            <p:cNvSpPr/>
            <p:nvPr userDrawn="1"/>
          </p:nvSpPr>
          <p:spPr>
            <a:xfrm>
              <a:off x="7185696" y="4383391"/>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0" name="Oval 59">
              <a:extLst>
                <a:ext uri="{FF2B5EF4-FFF2-40B4-BE49-F238E27FC236}">
                  <a16:creationId xmlns:a16="http://schemas.microsoft.com/office/drawing/2014/main" id="{1200366A-784B-46B4-B00F-034F6CEFB82E}"/>
                </a:ext>
              </a:extLst>
            </p:cNvPr>
            <p:cNvSpPr/>
            <p:nvPr userDrawn="1"/>
          </p:nvSpPr>
          <p:spPr>
            <a:xfrm>
              <a:off x="6977245" y="4964863"/>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1" name="Oval 60">
              <a:extLst>
                <a:ext uri="{FF2B5EF4-FFF2-40B4-BE49-F238E27FC236}">
                  <a16:creationId xmlns:a16="http://schemas.microsoft.com/office/drawing/2014/main" id="{AA605F30-9D3E-4342-A722-9C7EA9E777D8}"/>
                </a:ext>
              </a:extLst>
            </p:cNvPr>
            <p:cNvSpPr/>
            <p:nvPr userDrawn="1"/>
          </p:nvSpPr>
          <p:spPr>
            <a:xfrm>
              <a:off x="6780881" y="4168773"/>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2" name="Oval 61">
              <a:extLst>
                <a:ext uri="{FF2B5EF4-FFF2-40B4-BE49-F238E27FC236}">
                  <a16:creationId xmlns:a16="http://schemas.microsoft.com/office/drawing/2014/main" id="{D0775F8E-F488-4B9F-9C8B-FA7C31FBE145}"/>
                </a:ext>
              </a:extLst>
            </p:cNvPr>
            <p:cNvSpPr/>
            <p:nvPr userDrawn="1"/>
          </p:nvSpPr>
          <p:spPr>
            <a:xfrm>
              <a:off x="7907288" y="5670931"/>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63" name="Oval 62">
              <a:extLst>
                <a:ext uri="{FF2B5EF4-FFF2-40B4-BE49-F238E27FC236}">
                  <a16:creationId xmlns:a16="http://schemas.microsoft.com/office/drawing/2014/main" id="{6B3E9D1D-C762-45F1-895D-1F99515E36DF}"/>
                </a:ext>
              </a:extLst>
            </p:cNvPr>
            <p:cNvSpPr/>
            <p:nvPr userDrawn="1"/>
          </p:nvSpPr>
          <p:spPr>
            <a:xfrm>
              <a:off x="7043387" y="5597946"/>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4" name="Oval 63">
              <a:extLst>
                <a:ext uri="{FF2B5EF4-FFF2-40B4-BE49-F238E27FC236}">
                  <a16:creationId xmlns:a16="http://schemas.microsoft.com/office/drawing/2014/main" id="{B56FFF2D-DC67-47AE-90B0-571DEBBF5C15}"/>
                </a:ext>
              </a:extLst>
            </p:cNvPr>
            <p:cNvSpPr/>
            <p:nvPr userDrawn="1"/>
          </p:nvSpPr>
          <p:spPr>
            <a:xfrm>
              <a:off x="7890328" y="5390748"/>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5" name="Oval 64">
              <a:extLst>
                <a:ext uri="{FF2B5EF4-FFF2-40B4-BE49-F238E27FC236}">
                  <a16:creationId xmlns:a16="http://schemas.microsoft.com/office/drawing/2014/main" id="{39934E1D-03FF-4AAE-9365-1F8658964D24}"/>
                </a:ext>
              </a:extLst>
            </p:cNvPr>
            <p:cNvSpPr/>
            <p:nvPr userDrawn="1"/>
          </p:nvSpPr>
          <p:spPr>
            <a:xfrm>
              <a:off x="8632865" y="5608043"/>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6" name="Oval 65">
              <a:extLst>
                <a:ext uri="{FF2B5EF4-FFF2-40B4-BE49-F238E27FC236}">
                  <a16:creationId xmlns:a16="http://schemas.microsoft.com/office/drawing/2014/main" id="{F35120A0-003A-49AA-8EBA-96F459879B50}"/>
                </a:ext>
              </a:extLst>
            </p:cNvPr>
            <p:cNvSpPr/>
            <p:nvPr userDrawn="1"/>
          </p:nvSpPr>
          <p:spPr>
            <a:xfrm>
              <a:off x="8844193" y="6129642"/>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7" name="Oval 66">
              <a:extLst>
                <a:ext uri="{FF2B5EF4-FFF2-40B4-BE49-F238E27FC236}">
                  <a16:creationId xmlns:a16="http://schemas.microsoft.com/office/drawing/2014/main" id="{BF7172BB-698C-4A29-A2CF-5286D04B6004}"/>
                </a:ext>
              </a:extLst>
            </p:cNvPr>
            <p:cNvSpPr/>
            <p:nvPr userDrawn="1"/>
          </p:nvSpPr>
          <p:spPr>
            <a:xfrm>
              <a:off x="9139768" y="5427322"/>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8" name="Oval 67">
              <a:extLst>
                <a:ext uri="{FF2B5EF4-FFF2-40B4-BE49-F238E27FC236}">
                  <a16:creationId xmlns:a16="http://schemas.microsoft.com/office/drawing/2014/main" id="{E2D03A8E-5A83-440E-823E-C4F90EAD95CF}"/>
                </a:ext>
              </a:extLst>
            </p:cNvPr>
            <p:cNvSpPr/>
            <p:nvPr userDrawn="1"/>
          </p:nvSpPr>
          <p:spPr>
            <a:xfrm>
              <a:off x="8934101" y="5290063"/>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9" name="Oval 68">
              <a:extLst>
                <a:ext uri="{FF2B5EF4-FFF2-40B4-BE49-F238E27FC236}">
                  <a16:creationId xmlns:a16="http://schemas.microsoft.com/office/drawing/2014/main" id="{C2239794-8C70-44E4-B95D-F640EE46C32B}"/>
                </a:ext>
              </a:extLst>
            </p:cNvPr>
            <p:cNvSpPr/>
            <p:nvPr userDrawn="1"/>
          </p:nvSpPr>
          <p:spPr>
            <a:xfrm>
              <a:off x="7774220" y="5373896"/>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0" name="Oval 69">
              <a:extLst>
                <a:ext uri="{FF2B5EF4-FFF2-40B4-BE49-F238E27FC236}">
                  <a16:creationId xmlns:a16="http://schemas.microsoft.com/office/drawing/2014/main" id="{8CA14DA1-410A-4C48-9A21-F04A54C8E007}"/>
                </a:ext>
              </a:extLst>
            </p:cNvPr>
            <p:cNvSpPr/>
            <p:nvPr userDrawn="1"/>
          </p:nvSpPr>
          <p:spPr>
            <a:xfrm>
              <a:off x="8263335" y="489077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1" name="Oval 70">
              <a:extLst>
                <a:ext uri="{FF2B5EF4-FFF2-40B4-BE49-F238E27FC236}">
                  <a16:creationId xmlns:a16="http://schemas.microsoft.com/office/drawing/2014/main" id="{E92BEBA6-CA83-48AE-B9E6-78C522F18F34}"/>
                </a:ext>
              </a:extLst>
            </p:cNvPr>
            <p:cNvSpPr/>
            <p:nvPr userDrawn="1"/>
          </p:nvSpPr>
          <p:spPr>
            <a:xfrm>
              <a:off x="8736820" y="4568850"/>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2" name="Oval 71">
              <a:extLst>
                <a:ext uri="{FF2B5EF4-FFF2-40B4-BE49-F238E27FC236}">
                  <a16:creationId xmlns:a16="http://schemas.microsoft.com/office/drawing/2014/main" id="{910A853C-53B9-45D5-8647-F79E41BB7F08}"/>
                </a:ext>
              </a:extLst>
            </p:cNvPr>
            <p:cNvSpPr/>
            <p:nvPr userDrawn="1"/>
          </p:nvSpPr>
          <p:spPr>
            <a:xfrm>
              <a:off x="8528369" y="5150322"/>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3" name="Oval 72">
              <a:extLst>
                <a:ext uri="{FF2B5EF4-FFF2-40B4-BE49-F238E27FC236}">
                  <a16:creationId xmlns:a16="http://schemas.microsoft.com/office/drawing/2014/main" id="{1AF6ABEF-FAF2-4FD3-BC09-757C6D214876}"/>
                </a:ext>
              </a:extLst>
            </p:cNvPr>
            <p:cNvSpPr/>
            <p:nvPr userDrawn="1"/>
          </p:nvSpPr>
          <p:spPr>
            <a:xfrm>
              <a:off x="8332005" y="4354232"/>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4" name="Oval 73">
              <a:extLst>
                <a:ext uri="{FF2B5EF4-FFF2-40B4-BE49-F238E27FC236}">
                  <a16:creationId xmlns:a16="http://schemas.microsoft.com/office/drawing/2014/main" id="{35A4F967-7D45-4B1F-A368-BC302618F3B6}"/>
                </a:ext>
              </a:extLst>
            </p:cNvPr>
            <p:cNvSpPr/>
            <p:nvPr userDrawn="1"/>
          </p:nvSpPr>
          <p:spPr>
            <a:xfrm>
              <a:off x="9840980" y="5460687"/>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75" name="Oval 74">
              <a:extLst>
                <a:ext uri="{FF2B5EF4-FFF2-40B4-BE49-F238E27FC236}">
                  <a16:creationId xmlns:a16="http://schemas.microsoft.com/office/drawing/2014/main" id="{6338E7AD-5F74-43EB-8358-52AE1D3DB769}"/>
                </a:ext>
              </a:extLst>
            </p:cNvPr>
            <p:cNvSpPr/>
            <p:nvPr userDrawn="1"/>
          </p:nvSpPr>
          <p:spPr>
            <a:xfrm>
              <a:off x="9364047" y="5413278"/>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6" name="Oval 75">
              <a:extLst>
                <a:ext uri="{FF2B5EF4-FFF2-40B4-BE49-F238E27FC236}">
                  <a16:creationId xmlns:a16="http://schemas.microsoft.com/office/drawing/2014/main" id="{D4383A33-62DD-401E-9270-9CACEDC8A6ED}"/>
                </a:ext>
              </a:extLst>
            </p:cNvPr>
            <p:cNvSpPr/>
            <p:nvPr userDrawn="1"/>
          </p:nvSpPr>
          <p:spPr>
            <a:xfrm>
              <a:off x="9746108" y="5043944"/>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7" name="Oval 76">
              <a:extLst>
                <a:ext uri="{FF2B5EF4-FFF2-40B4-BE49-F238E27FC236}">
                  <a16:creationId xmlns:a16="http://schemas.microsoft.com/office/drawing/2014/main" id="{1E2B93A6-5034-495A-A575-5CCCB6BB610E}"/>
                </a:ext>
              </a:extLst>
            </p:cNvPr>
            <p:cNvSpPr/>
            <p:nvPr userDrawn="1"/>
          </p:nvSpPr>
          <p:spPr>
            <a:xfrm>
              <a:off x="6738732" y="5957059"/>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8" name="Oval 77">
              <a:extLst>
                <a:ext uri="{FF2B5EF4-FFF2-40B4-BE49-F238E27FC236}">
                  <a16:creationId xmlns:a16="http://schemas.microsoft.com/office/drawing/2014/main" id="{062B8DA9-2B22-4FAA-A9E4-152181D1C89B}"/>
                </a:ext>
              </a:extLst>
            </p:cNvPr>
            <p:cNvSpPr/>
            <p:nvPr userDrawn="1"/>
          </p:nvSpPr>
          <p:spPr>
            <a:xfrm>
              <a:off x="10425287" y="5841079"/>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9" name="Oval 78">
              <a:extLst>
                <a:ext uri="{FF2B5EF4-FFF2-40B4-BE49-F238E27FC236}">
                  <a16:creationId xmlns:a16="http://schemas.microsoft.com/office/drawing/2014/main" id="{5B42DAC9-DB90-4F0A-862E-CFBF48A0048F}"/>
                </a:ext>
              </a:extLst>
            </p:cNvPr>
            <p:cNvSpPr/>
            <p:nvPr userDrawn="1"/>
          </p:nvSpPr>
          <p:spPr>
            <a:xfrm>
              <a:off x="10562631" y="5323426"/>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0" name="Oval 79">
              <a:extLst>
                <a:ext uri="{FF2B5EF4-FFF2-40B4-BE49-F238E27FC236}">
                  <a16:creationId xmlns:a16="http://schemas.microsoft.com/office/drawing/2014/main" id="{F7C05752-5D08-45E7-948B-498ABE08F531}"/>
                </a:ext>
              </a:extLst>
            </p:cNvPr>
            <p:cNvSpPr/>
            <p:nvPr userDrawn="1"/>
          </p:nvSpPr>
          <p:spPr>
            <a:xfrm>
              <a:off x="10515195" y="5001499"/>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1" name="Oval 80">
              <a:extLst>
                <a:ext uri="{FF2B5EF4-FFF2-40B4-BE49-F238E27FC236}">
                  <a16:creationId xmlns:a16="http://schemas.microsoft.com/office/drawing/2014/main" id="{340AB5BB-923B-4E67-AAF5-800529DE2368}"/>
                </a:ext>
              </a:extLst>
            </p:cNvPr>
            <p:cNvSpPr/>
            <p:nvPr userDrawn="1"/>
          </p:nvSpPr>
          <p:spPr>
            <a:xfrm>
              <a:off x="9355313" y="5085332"/>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2" name="Oval 81">
              <a:extLst>
                <a:ext uri="{FF2B5EF4-FFF2-40B4-BE49-F238E27FC236}">
                  <a16:creationId xmlns:a16="http://schemas.microsoft.com/office/drawing/2014/main" id="{CA909339-06B0-45A4-B4AB-9FD1EE6FD51F}"/>
                </a:ext>
              </a:extLst>
            </p:cNvPr>
            <p:cNvSpPr/>
            <p:nvPr userDrawn="1"/>
          </p:nvSpPr>
          <p:spPr>
            <a:xfrm>
              <a:off x="9844428" y="4602214"/>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3" name="Oval 82">
              <a:extLst>
                <a:ext uri="{FF2B5EF4-FFF2-40B4-BE49-F238E27FC236}">
                  <a16:creationId xmlns:a16="http://schemas.microsoft.com/office/drawing/2014/main" id="{725463B2-0FFC-4AD8-8B12-E590EB65D64F}"/>
                </a:ext>
              </a:extLst>
            </p:cNvPr>
            <p:cNvSpPr/>
            <p:nvPr userDrawn="1"/>
          </p:nvSpPr>
          <p:spPr>
            <a:xfrm>
              <a:off x="10317913" y="4280287"/>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4" name="Oval 83">
              <a:extLst>
                <a:ext uri="{FF2B5EF4-FFF2-40B4-BE49-F238E27FC236}">
                  <a16:creationId xmlns:a16="http://schemas.microsoft.com/office/drawing/2014/main" id="{DCDC2168-D7CE-4649-B2C8-D4D7C0F4F633}"/>
                </a:ext>
              </a:extLst>
            </p:cNvPr>
            <p:cNvSpPr/>
            <p:nvPr userDrawn="1"/>
          </p:nvSpPr>
          <p:spPr>
            <a:xfrm>
              <a:off x="10109463" y="4861759"/>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5" name="Oval 84">
              <a:extLst>
                <a:ext uri="{FF2B5EF4-FFF2-40B4-BE49-F238E27FC236}">
                  <a16:creationId xmlns:a16="http://schemas.microsoft.com/office/drawing/2014/main" id="{2B99DF17-1413-433A-81D0-B96CF205FF3B}"/>
                </a:ext>
              </a:extLst>
            </p:cNvPr>
            <p:cNvSpPr/>
            <p:nvPr userDrawn="1"/>
          </p:nvSpPr>
          <p:spPr>
            <a:xfrm>
              <a:off x="9913099" y="4065669"/>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6" name="Oval 85">
              <a:extLst>
                <a:ext uri="{FF2B5EF4-FFF2-40B4-BE49-F238E27FC236}">
                  <a16:creationId xmlns:a16="http://schemas.microsoft.com/office/drawing/2014/main" id="{B2139F88-4A9F-4EAA-8CF0-B5424D1EC5BA}"/>
                </a:ext>
              </a:extLst>
            </p:cNvPr>
            <p:cNvSpPr/>
            <p:nvPr userDrawn="1"/>
          </p:nvSpPr>
          <p:spPr>
            <a:xfrm>
              <a:off x="11334019" y="5687764"/>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87" name="Oval 86">
              <a:extLst>
                <a:ext uri="{FF2B5EF4-FFF2-40B4-BE49-F238E27FC236}">
                  <a16:creationId xmlns:a16="http://schemas.microsoft.com/office/drawing/2014/main" id="{D97B7323-8583-4560-89DD-B516CB12BD45}"/>
                </a:ext>
              </a:extLst>
            </p:cNvPr>
            <p:cNvSpPr/>
            <p:nvPr userDrawn="1"/>
          </p:nvSpPr>
          <p:spPr>
            <a:xfrm>
              <a:off x="10591056" y="5346919"/>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8" name="Oval 87">
              <a:extLst>
                <a:ext uri="{FF2B5EF4-FFF2-40B4-BE49-F238E27FC236}">
                  <a16:creationId xmlns:a16="http://schemas.microsoft.com/office/drawing/2014/main" id="{D1C2A43A-984C-44D5-8CA1-D4E94E8C181A}"/>
                </a:ext>
              </a:extLst>
            </p:cNvPr>
            <p:cNvSpPr/>
            <p:nvPr userDrawn="1"/>
          </p:nvSpPr>
          <p:spPr>
            <a:xfrm>
              <a:off x="10973117" y="4977584"/>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9" name="Oval 88">
              <a:extLst>
                <a:ext uri="{FF2B5EF4-FFF2-40B4-BE49-F238E27FC236}">
                  <a16:creationId xmlns:a16="http://schemas.microsoft.com/office/drawing/2014/main" id="{5EB4391E-357D-47A5-ABCB-6FBB0DE2AA35}"/>
                </a:ext>
              </a:extLst>
            </p:cNvPr>
            <p:cNvSpPr/>
            <p:nvPr userDrawn="1"/>
          </p:nvSpPr>
          <p:spPr>
            <a:xfrm>
              <a:off x="11014349" y="5978279"/>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0" name="Oval 89">
              <a:extLst>
                <a:ext uri="{FF2B5EF4-FFF2-40B4-BE49-F238E27FC236}">
                  <a16:creationId xmlns:a16="http://schemas.microsoft.com/office/drawing/2014/main" id="{55EE9378-044C-4EE6-8575-6ACDE5AB71A2}"/>
                </a:ext>
              </a:extLst>
            </p:cNvPr>
            <p:cNvSpPr/>
            <p:nvPr userDrawn="1"/>
          </p:nvSpPr>
          <p:spPr>
            <a:xfrm>
              <a:off x="11566035" y="5453506"/>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1" name="Oval 90">
              <a:extLst>
                <a:ext uri="{FF2B5EF4-FFF2-40B4-BE49-F238E27FC236}">
                  <a16:creationId xmlns:a16="http://schemas.microsoft.com/office/drawing/2014/main" id="{870C3215-58D0-493E-9EB8-2352454EFCC1}"/>
                </a:ext>
              </a:extLst>
            </p:cNvPr>
            <p:cNvSpPr/>
            <p:nvPr userDrawn="1"/>
          </p:nvSpPr>
          <p:spPr>
            <a:xfrm>
              <a:off x="11789640" y="525706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2" name="Oval 91">
              <a:extLst>
                <a:ext uri="{FF2B5EF4-FFF2-40B4-BE49-F238E27FC236}">
                  <a16:creationId xmlns:a16="http://schemas.microsoft.com/office/drawing/2014/main" id="{BD7FBC84-CC55-407B-B457-5291C8A479AA}"/>
                </a:ext>
              </a:extLst>
            </p:cNvPr>
            <p:cNvSpPr/>
            <p:nvPr userDrawn="1"/>
          </p:nvSpPr>
          <p:spPr>
            <a:xfrm>
              <a:off x="11742204" y="4935140"/>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3" name="Oval 92">
              <a:extLst>
                <a:ext uri="{FF2B5EF4-FFF2-40B4-BE49-F238E27FC236}">
                  <a16:creationId xmlns:a16="http://schemas.microsoft.com/office/drawing/2014/main" id="{BA20087E-6C83-466D-B9BD-705CB8B75ACF}"/>
                </a:ext>
              </a:extLst>
            </p:cNvPr>
            <p:cNvSpPr/>
            <p:nvPr userDrawn="1"/>
          </p:nvSpPr>
          <p:spPr>
            <a:xfrm>
              <a:off x="10582323" y="5018973"/>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4" name="Oval 93">
              <a:extLst>
                <a:ext uri="{FF2B5EF4-FFF2-40B4-BE49-F238E27FC236}">
                  <a16:creationId xmlns:a16="http://schemas.microsoft.com/office/drawing/2014/main" id="{D38B65CC-32D8-44E1-9717-C3C4631606A5}"/>
                </a:ext>
              </a:extLst>
            </p:cNvPr>
            <p:cNvSpPr/>
            <p:nvPr userDrawn="1"/>
          </p:nvSpPr>
          <p:spPr>
            <a:xfrm>
              <a:off x="11071437" y="4535854"/>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5" name="Oval 94">
              <a:extLst>
                <a:ext uri="{FF2B5EF4-FFF2-40B4-BE49-F238E27FC236}">
                  <a16:creationId xmlns:a16="http://schemas.microsoft.com/office/drawing/2014/main" id="{5A6A8F5E-8E4A-4C79-8394-C7FACAAB439D}"/>
                </a:ext>
              </a:extLst>
            </p:cNvPr>
            <p:cNvSpPr/>
            <p:nvPr userDrawn="1"/>
          </p:nvSpPr>
          <p:spPr>
            <a:xfrm>
              <a:off x="11544923" y="4213927"/>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6" name="Oval 95">
              <a:extLst>
                <a:ext uri="{FF2B5EF4-FFF2-40B4-BE49-F238E27FC236}">
                  <a16:creationId xmlns:a16="http://schemas.microsoft.com/office/drawing/2014/main" id="{91489F34-785C-40DE-8AC4-2DA8E14213A7}"/>
                </a:ext>
              </a:extLst>
            </p:cNvPr>
            <p:cNvSpPr/>
            <p:nvPr userDrawn="1"/>
          </p:nvSpPr>
          <p:spPr>
            <a:xfrm>
              <a:off x="11336472" y="4795399"/>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7" name="Oval 96">
              <a:extLst>
                <a:ext uri="{FF2B5EF4-FFF2-40B4-BE49-F238E27FC236}">
                  <a16:creationId xmlns:a16="http://schemas.microsoft.com/office/drawing/2014/main" id="{EF3FAF08-C534-4CEC-9EE4-136F979B7528}"/>
                </a:ext>
              </a:extLst>
            </p:cNvPr>
            <p:cNvSpPr/>
            <p:nvPr userDrawn="1"/>
          </p:nvSpPr>
          <p:spPr>
            <a:xfrm>
              <a:off x="11140108" y="3999309"/>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8" name="Oval 97">
              <a:extLst>
                <a:ext uri="{FF2B5EF4-FFF2-40B4-BE49-F238E27FC236}">
                  <a16:creationId xmlns:a16="http://schemas.microsoft.com/office/drawing/2014/main" id="{2679CE58-BA0C-4BA7-A524-9DC1BB6387F4}"/>
                </a:ext>
              </a:extLst>
            </p:cNvPr>
            <p:cNvSpPr/>
            <p:nvPr userDrawn="1"/>
          </p:nvSpPr>
          <p:spPr>
            <a:xfrm>
              <a:off x="2320772" y="460622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grpSp>
      <p:pic>
        <p:nvPicPr>
          <p:cNvPr id="200" name="Obraz 199">
            <a:extLst>
              <a:ext uri="{FF2B5EF4-FFF2-40B4-BE49-F238E27FC236}">
                <a16:creationId xmlns:a16="http://schemas.microsoft.com/office/drawing/2014/main" id="{2B6783DB-E1D6-44CD-A187-B42731A3F36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471421" y="78675"/>
            <a:ext cx="2655105" cy="757395"/>
          </a:xfrm>
          <a:prstGeom prst="rect">
            <a:avLst/>
          </a:prstGeom>
        </p:spPr>
      </p:pic>
      <p:pic>
        <p:nvPicPr>
          <p:cNvPr id="10" name="Obraz 9">
            <a:extLst>
              <a:ext uri="{FF2B5EF4-FFF2-40B4-BE49-F238E27FC236}">
                <a16:creationId xmlns:a16="http://schemas.microsoft.com/office/drawing/2014/main" id="{23B2B745-7BF9-4FA5-9A44-517DC6B6120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53400" y="72240"/>
            <a:ext cx="1258827" cy="716281"/>
          </a:xfrm>
          <a:prstGeom prst="rect">
            <a:avLst/>
          </a:prstGeom>
        </p:spPr>
      </p:pic>
    </p:spTree>
    <p:extLst>
      <p:ext uri="{BB962C8B-B14F-4D97-AF65-F5344CB8AC3E}">
        <p14:creationId xmlns:p14="http://schemas.microsoft.com/office/powerpoint/2010/main" val="60152515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echlearning.com/tl-advisor-blog/7-tips-for-capturing-high-quality-video-of-classroom-teach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F92AE-57AC-43AA-B333-39C572104B69}"/>
              </a:ext>
            </a:extLst>
          </p:cNvPr>
          <p:cNvSpPr>
            <a:spLocks noGrp="1"/>
          </p:cNvSpPr>
          <p:nvPr>
            <p:ph type="ctrTitle"/>
          </p:nvPr>
        </p:nvSpPr>
        <p:spPr>
          <a:xfrm>
            <a:off x="1524000" y="2152875"/>
            <a:ext cx="9144000" cy="1257646"/>
          </a:xfrm>
        </p:spPr>
        <p:txBody>
          <a:bodyPr/>
          <a:lstStyle/>
          <a:p>
            <a:r>
              <a:rPr lang="pl-PL" dirty="0" err="1"/>
              <a:t>Output</a:t>
            </a:r>
            <a:r>
              <a:rPr lang="pl-PL" dirty="0"/>
              <a:t> O5 and O7</a:t>
            </a:r>
            <a:endParaRPr lang="pl-PL" dirty="0">
              <a:solidFill>
                <a:schemeClr val="tx2"/>
              </a:solidFill>
              <a:latin typeface="Arial Narrow" panose="020B0606020202030204" pitchFamily="34" charset="0"/>
            </a:endParaRPr>
          </a:p>
        </p:txBody>
      </p:sp>
      <p:sp>
        <p:nvSpPr>
          <p:cNvPr id="3" name="Podtytuł 2">
            <a:extLst>
              <a:ext uri="{FF2B5EF4-FFF2-40B4-BE49-F238E27FC236}">
                <a16:creationId xmlns:a16="http://schemas.microsoft.com/office/drawing/2014/main" id="{3B978F75-D1EF-4AFF-A0F7-1C90AB3C8168}"/>
              </a:ext>
            </a:extLst>
          </p:cNvPr>
          <p:cNvSpPr>
            <a:spLocks noGrp="1"/>
          </p:cNvSpPr>
          <p:nvPr>
            <p:ph type="subTitle" idx="1"/>
          </p:nvPr>
        </p:nvSpPr>
        <p:spPr>
          <a:xfrm>
            <a:off x="1542472" y="3726577"/>
            <a:ext cx="9144000" cy="907055"/>
          </a:xfrm>
        </p:spPr>
        <p:txBody>
          <a:bodyPr>
            <a:normAutofit/>
          </a:bodyPr>
          <a:lstStyle/>
          <a:p>
            <a:r>
              <a:rPr lang="pl-PL" dirty="0"/>
              <a:t>March 5-6</a:t>
            </a:r>
          </a:p>
          <a:p>
            <a:r>
              <a:rPr lang="pl-PL" dirty="0" err="1"/>
              <a:t>Alcala</a:t>
            </a:r>
            <a:r>
              <a:rPr lang="pl-PL" dirty="0"/>
              <a:t>, Ljubljana, </a:t>
            </a:r>
            <a:r>
              <a:rPr lang="pl-PL" dirty="0" err="1"/>
              <a:t>Warsaw</a:t>
            </a:r>
            <a:endParaRPr lang="en-US" dirty="0"/>
          </a:p>
          <a:p>
            <a:endParaRPr lang="pl-PL" dirty="0">
              <a:solidFill>
                <a:schemeClr val="tx2"/>
              </a:solidFill>
              <a:latin typeface="Arial Narrow" panose="020B0606020202030204" pitchFamily="34" charset="0"/>
            </a:endParaRPr>
          </a:p>
        </p:txBody>
      </p:sp>
      <p:grpSp>
        <p:nvGrpSpPr>
          <p:cNvPr id="255" name="Group 31">
            <a:extLst>
              <a:ext uri="{FF2B5EF4-FFF2-40B4-BE49-F238E27FC236}">
                <a16:creationId xmlns:a16="http://schemas.microsoft.com/office/drawing/2014/main" id="{FF959BCD-100A-4C70-96A8-E80E4E754F3D}"/>
              </a:ext>
            </a:extLst>
          </p:cNvPr>
          <p:cNvGrpSpPr/>
          <p:nvPr/>
        </p:nvGrpSpPr>
        <p:grpSpPr>
          <a:xfrm>
            <a:off x="41978" y="1941"/>
            <a:ext cx="762978" cy="3628896"/>
            <a:chOff x="808111" y="-1847"/>
            <a:chExt cx="762978" cy="3628896"/>
          </a:xfrm>
          <a:solidFill>
            <a:schemeClr val="accent2"/>
          </a:solidFill>
        </p:grpSpPr>
        <p:sp>
          <p:nvSpPr>
            <p:cNvPr id="256" name="Rectangle 2">
              <a:extLst>
                <a:ext uri="{FF2B5EF4-FFF2-40B4-BE49-F238E27FC236}">
                  <a16:creationId xmlns:a16="http://schemas.microsoft.com/office/drawing/2014/main" id="{7C32A582-AA01-4E97-B5C8-79C0E84369DF}"/>
                </a:ext>
              </a:extLst>
            </p:cNvPr>
            <p:cNvSpPr/>
            <p:nvPr/>
          </p:nvSpPr>
          <p:spPr>
            <a:xfrm>
              <a:off x="1152817" y="-1847"/>
              <a:ext cx="72000" cy="23774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solidFill>
                  <a:schemeClr val="tx1"/>
                </a:solidFill>
              </a:endParaRPr>
            </a:p>
          </p:txBody>
        </p:sp>
        <p:sp>
          <p:nvSpPr>
            <p:cNvPr id="257" name="Freeform: Shape 27">
              <a:extLst>
                <a:ext uri="{FF2B5EF4-FFF2-40B4-BE49-F238E27FC236}">
                  <a16:creationId xmlns:a16="http://schemas.microsoft.com/office/drawing/2014/main" id="{A8DD1E34-3DFA-4231-851E-F425CC26108E}"/>
                </a:ext>
              </a:extLst>
            </p:cNvPr>
            <p:cNvSpPr/>
            <p:nvPr/>
          </p:nvSpPr>
          <p:spPr>
            <a:xfrm rot="5400000" flipH="1">
              <a:off x="560777" y="2616737"/>
              <a:ext cx="1257646" cy="762978"/>
            </a:xfrm>
            <a:custGeom>
              <a:avLst/>
              <a:gdLst>
                <a:gd name="connsiteX0" fmla="*/ 782320 w 1075004"/>
                <a:gd name="connsiteY0" fmla="*/ 253920 h 652174"/>
                <a:gd name="connsiteX1" fmla="*/ 763875 w 1075004"/>
                <a:gd name="connsiteY1" fmla="*/ 269397 h 652174"/>
                <a:gd name="connsiteX2" fmla="*/ 421371 w 1075004"/>
                <a:gd name="connsiteY2" fmla="*/ 239432 h 652174"/>
                <a:gd name="connsiteX3" fmla="*/ 421370 w 1075004"/>
                <a:gd name="connsiteY3" fmla="*/ 253855 h 652174"/>
                <a:gd name="connsiteX4" fmla="*/ 447078 w 1075004"/>
                <a:gd name="connsiteY4" fmla="*/ 253855 h 652174"/>
                <a:gd name="connsiteX5" fmla="*/ 464104 w 1075004"/>
                <a:gd name="connsiteY5" fmla="*/ 270881 h 652174"/>
                <a:gd name="connsiteX6" fmla="*/ 464104 w 1075004"/>
                <a:gd name="connsiteY6" fmla="*/ 270880 h 652174"/>
                <a:gd name="connsiteX7" fmla="*/ 447079 w 1075004"/>
                <a:gd name="connsiteY7" fmla="*/ 287906 h 652174"/>
                <a:gd name="connsiteX8" fmla="*/ 421371 w 1075004"/>
                <a:gd name="connsiteY8" fmla="*/ 287906 h 652174"/>
                <a:gd name="connsiteX9" fmla="*/ 421371 w 1075004"/>
                <a:gd name="connsiteY9" fmla="*/ 311228 h 652174"/>
                <a:gd name="connsiteX10" fmla="*/ 447078 w 1075004"/>
                <a:gd name="connsiteY10" fmla="*/ 311228 h 652174"/>
                <a:gd name="connsiteX11" fmla="*/ 464104 w 1075004"/>
                <a:gd name="connsiteY11" fmla="*/ 328254 h 652174"/>
                <a:gd name="connsiteX12" fmla="*/ 464104 w 1075004"/>
                <a:gd name="connsiteY12" fmla="*/ 328254 h 652174"/>
                <a:gd name="connsiteX13" fmla="*/ 447079 w 1075004"/>
                <a:gd name="connsiteY13" fmla="*/ 345279 h 652174"/>
                <a:gd name="connsiteX14" fmla="*/ 421371 w 1075004"/>
                <a:gd name="connsiteY14" fmla="*/ 345280 h 652174"/>
                <a:gd name="connsiteX15" fmla="*/ 421371 w 1075004"/>
                <a:gd name="connsiteY15" fmla="*/ 368602 h 652174"/>
                <a:gd name="connsiteX16" fmla="*/ 447078 w 1075004"/>
                <a:gd name="connsiteY16" fmla="*/ 368602 h 652174"/>
                <a:gd name="connsiteX17" fmla="*/ 464104 w 1075004"/>
                <a:gd name="connsiteY17" fmla="*/ 385628 h 652174"/>
                <a:gd name="connsiteX18" fmla="*/ 464104 w 1075004"/>
                <a:gd name="connsiteY18" fmla="*/ 385628 h 652174"/>
                <a:gd name="connsiteX19" fmla="*/ 447079 w 1075004"/>
                <a:gd name="connsiteY19" fmla="*/ 402653 h 652174"/>
                <a:gd name="connsiteX20" fmla="*/ 421371 w 1075004"/>
                <a:gd name="connsiteY20" fmla="*/ 402653 h 652174"/>
                <a:gd name="connsiteX21" fmla="*/ 421370 w 1075004"/>
                <a:gd name="connsiteY21" fmla="*/ 417163 h 652174"/>
                <a:gd name="connsiteX22" fmla="*/ 762268 w 1075004"/>
                <a:gd name="connsiteY22" fmla="*/ 381333 h 652174"/>
                <a:gd name="connsiteX23" fmla="*/ 780980 w 1075004"/>
                <a:gd name="connsiteY23" fmla="*/ 396486 h 652174"/>
                <a:gd name="connsiteX24" fmla="*/ 765828 w 1075004"/>
                <a:gd name="connsiteY24" fmla="*/ 415198 h 652174"/>
                <a:gd name="connsiteX25" fmla="*/ 415893 w 1075004"/>
                <a:gd name="connsiteY25" fmla="*/ 451978 h 652174"/>
                <a:gd name="connsiteX26" fmla="*/ 397181 w 1075004"/>
                <a:gd name="connsiteY26" fmla="*/ 436825 h 652174"/>
                <a:gd name="connsiteX27" fmla="*/ 398889 w 1075004"/>
                <a:gd name="connsiteY27" fmla="*/ 431061 h 652174"/>
                <a:gd name="connsiteX28" fmla="*/ 398669 w 1075004"/>
                <a:gd name="connsiteY28" fmla="*/ 430531 h 652174"/>
                <a:gd name="connsiteX29" fmla="*/ 398669 w 1075004"/>
                <a:gd name="connsiteY29" fmla="*/ 402653 h 652174"/>
                <a:gd name="connsiteX30" fmla="*/ 372962 w 1075004"/>
                <a:gd name="connsiteY30" fmla="*/ 402654 h 652174"/>
                <a:gd name="connsiteX31" fmla="*/ 355936 w 1075004"/>
                <a:gd name="connsiteY31" fmla="*/ 385628 h 652174"/>
                <a:gd name="connsiteX32" fmla="*/ 372962 w 1075004"/>
                <a:gd name="connsiteY32" fmla="*/ 368602 h 652174"/>
                <a:gd name="connsiteX33" fmla="*/ 398669 w 1075004"/>
                <a:gd name="connsiteY33" fmla="*/ 368602 h 652174"/>
                <a:gd name="connsiteX34" fmla="*/ 398670 w 1075004"/>
                <a:gd name="connsiteY34" fmla="*/ 345280 h 652174"/>
                <a:gd name="connsiteX35" fmla="*/ 372962 w 1075004"/>
                <a:gd name="connsiteY35" fmla="*/ 345280 h 652174"/>
                <a:gd name="connsiteX36" fmla="*/ 355936 w 1075004"/>
                <a:gd name="connsiteY36" fmla="*/ 328254 h 652174"/>
                <a:gd name="connsiteX37" fmla="*/ 372962 w 1075004"/>
                <a:gd name="connsiteY37" fmla="*/ 311229 h 652174"/>
                <a:gd name="connsiteX38" fmla="*/ 398669 w 1075004"/>
                <a:gd name="connsiteY38" fmla="*/ 311228 h 652174"/>
                <a:gd name="connsiteX39" fmla="*/ 398669 w 1075004"/>
                <a:gd name="connsiteY39" fmla="*/ 287906 h 652174"/>
                <a:gd name="connsiteX40" fmla="*/ 372962 w 1075004"/>
                <a:gd name="connsiteY40" fmla="*/ 287906 h 652174"/>
                <a:gd name="connsiteX41" fmla="*/ 355936 w 1075004"/>
                <a:gd name="connsiteY41" fmla="*/ 270881 h 652174"/>
                <a:gd name="connsiteX42" fmla="*/ 372962 w 1075004"/>
                <a:gd name="connsiteY42" fmla="*/ 253855 h 652174"/>
                <a:gd name="connsiteX43" fmla="*/ 398670 w 1075004"/>
                <a:gd name="connsiteY43" fmla="*/ 253855 h 652174"/>
                <a:gd name="connsiteX44" fmla="*/ 398670 w 1075004"/>
                <a:gd name="connsiteY44" fmla="*/ 226225 h 652174"/>
                <a:gd name="connsiteX45" fmla="*/ 399282 w 1075004"/>
                <a:gd name="connsiteY45" fmla="*/ 224746 h 652174"/>
                <a:gd name="connsiteX46" fmla="*/ 397876 w 1075004"/>
                <a:gd name="connsiteY46" fmla="*/ 220286 h 652174"/>
                <a:gd name="connsiteX47" fmla="*/ 416321 w 1075004"/>
                <a:gd name="connsiteY47" fmla="*/ 204808 h 652174"/>
                <a:gd name="connsiteX48" fmla="*/ 766843 w 1075004"/>
                <a:gd name="connsiteY48" fmla="*/ 235475 h 652174"/>
                <a:gd name="connsiteX49" fmla="*/ 782320 w 1075004"/>
                <a:gd name="connsiteY49" fmla="*/ 253920 h 652174"/>
                <a:gd name="connsiteX50" fmla="*/ 787242 w 1075004"/>
                <a:gd name="connsiteY50" fmla="*/ 326088 h 652174"/>
                <a:gd name="connsiteX51" fmla="*/ 785600 w 1075004"/>
                <a:gd name="connsiteY51" fmla="*/ 324446 h 652174"/>
                <a:gd name="connsiteX52" fmla="*/ 785600 w 1075004"/>
                <a:gd name="connsiteY52" fmla="*/ 237208 h 652174"/>
                <a:gd name="connsiteX53" fmla="*/ 722116 w 1075004"/>
                <a:gd name="connsiteY53" fmla="*/ 173723 h 652174"/>
                <a:gd name="connsiteX54" fmla="*/ 634876 w 1075004"/>
                <a:gd name="connsiteY54" fmla="*/ 173723 h 652174"/>
                <a:gd name="connsiteX55" fmla="*/ 556664 w 1075004"/>
                <a:gd name="connsiteY55" fmla="*/ 95510 h 652174"/>
                <a:gd name="connsiteX56" fmla="*/ 95508 w 1075004"/>
                <a:gd name="connsiteY56" fmla="*/ 95510 h 652174"/>
                <a:gd name="connsiteX57" fmla="*/ 0 w 1075004"/>
                <a:gd name="connsiteY57" fmla="*/ 326088 h 652174"/>
                <a:gd name="connsiteX58" fmla="*/ 95508 w 1075004"/>
                <a:gd name="connsiteY58" fmla="*/ 556666 h 652174"/>
                <a:gd name="connsiteX59" fmla="*/ 556665 w 1075004"/>
                <a:gd name="connsiteY59" fmla="*/ 556666 h 652174"/>
                <a:gd name="connsiteX60" fmla="*/ 634877 w 1075004"/>
                <a:gd name="connsiteY60" fmla="*/ 478453 h 652174"/>
                <a:gd name="connsiteX61" fmla="*/ 722116 w 1075004"/>
                <a:gd name="connsiteY61" fmla="*/ 478454 h 652174"/>
                <a:gd name="connsiteX62" fmla="*/ 785600 w 1075004"/>
                <a:gd name="connsiteY62" fmla="*/ 414969 h 652174"/>
                <a:gd name="connsiteX63" fmla="*/ 785600 w 1075004"/>
                <a:gd name="connsiteY63" fmla="*/ 327730 h 652174"/>
                <a:gd name="connsiteX64" fmla="*/ 893383 w 1075004"/>
                <a:gd name="connsiteY64" fmla="*/ 437431 h 652174"/>
                <a:gd name="connsiteX65" fmla="*/ 893383 w 1075004"/>
                <a:gd name="connsiteY65" fmla="*/ 214744 h 652174"/>
                <a:gd name="connsiteX66" fmla="*/ 864082 w 1075004"/>
                <a:gd name="connsiteY66" fmla="*/ 185443 h 652174"/>
                <a:gd name="connsiteX67" fmla="*/ 834781 w 1075004"/>
                <a:gd name="connsiteY67" fmla="*/ 214744 h 652174"/>
                <a:gd name="connsiteX68" fmla="*/ 834781 w 1075004"/>
                <a:gd name="connsiteY68" fmla="*/ 437432 h 652174"/>
                <a:gd name="connsiteX69" fmla="*/ 864082 w 1075004"/>
                <a:gd name="connsiteY69" fmla="*/ 466733 h 652174"/>
                <a:gd name="connsiteX70" fmla="*/ 864082 w 1075004"/>
                <a:gd name="connsiteY70" fmla="*/ 466732 h 652174"/>
                <a:gd name="connsiteX71" fmla="*/ 893383 w 1075004"/>
                <a:gd name="connsiteY71" fmla="*/ 437431 h 652174"/>
                <a:gd name="connsiteX72" fmla="*/ 984194 w 1075004"/>
                <a:gd name="connsiteY72" fmla="*/ 425711 h 652174"/>
                <a:gd name="connsiteX73" fmla="*/ 984193 w 1075004"/>
                <a:gd name="connsiteY73" fmla="*/ 226464 h 652174"/>
                <a:gd name="connsiteX74" fmla="*/ 954893 w 1075004"/>
                <a:gd name="connsiteY74" fmla="*/ 197163 h 652174"/>
                <a:gd name="connsiteX75" fmla="*/ 925591 w 1075004"/>
                <a:gd name="connsiteY75" fmla="*/ 226464 h 652174"/>
                <a:gd name="connsiteX76" fmla="*/ 925591 w 1075004"/>
                <a:gd name="connsiteY76" fmla="*/ 425711 h 652174"/>
                <a:gd name="connsiteX77" fmla="*/ 954893 w 1075004"/>
                <a:gd name="connsiteY77" fmla="*/ 455012 h 652174"/>
                <a:gd name="connsiteX78" fmla="*/ 954893 w 1075004"/>
                <a:gd name="connsiteY78" fmla="*/ 455012 h 652174"/>
                <a:gd name="connsiteX79" fmla="*/ 984194 w 1075004"/>
                <a:gd name="connsiteY79" fmla="*/ 425711 h 652174"/>
                <a:gd name="connsiteX80" fmla="*/ 1075004 w 1075004"/>
                <a:gd name="connsiteY80" fmla="*/ 402269 h 652174"/>
                <a:gd name="connsiteX81" fmla="*/ 1075004 w 1075004"/>
                <a:gd name="connsiteY81" fmla="*/ 249905 h 652174"/>
                <a:gd name="connsiteX82" fmla="*/ 1045703 w 1075004"/>
                <a:gd name="connsiteY82" fmla="*/ 220604 h 652174"/>
                <a:gd name="connsiteX83" fmla="*/ 1016402 w 1075004"/>
                <a:gd name="connsiteY83" fmla="*/ 249905 h 652174"/>
                <a:gd name="connsiteX84" fmla="*/ 1016402 w 1075004"/>
                <a:gd name="connsiteY84" fmla="*/ 402270 h 652174"/>
                <a:gd name="connsiteX85" fmla="*/ 1045703 w 1075004"/>
                <a:gd name="connsiteY85" fmla="*/ 431571 h 652174"/>
                <a:gd name="connsiteX86" fmla="*/ 1045703 w 1075004"/>
                <a:gd name="connsiteY86" fmla="*/ 431571 h 652174"/>
                <a:gd name="connsiteX87" fmla="*/ 1075004 w 1075004"/>
                <a:gd name="connsiteY87" fmla="*/ 402269 h 652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075004" h="652174">
                  <a:moveTo>
                    <a:pt x="782320" y="253920"/>
                  </a:moveTo>
                  <a:cubicBezTo>
                    <a:pt x="781500" y="263287"/>
                    <a:pt x="773242" y="270216"/>
                    <a:pt x="763875" y="269397"/>
                  </a:cubicBezTo>
                  <a:cubicBezTo>
                    <a:pt x="649707" y="259409"/>
                    <a:pt x="535539" y="249421"/>
                    <a:pt x="421371" y="239432"/>
                  </a:cubicBezTo>
                  <a:lnTo>
                    <a:pt x="421370" y="253855"/>
                  </a:lnTo>
                  <a:lnTo>
                    <a:pt x="447078" y="253855"/>
                  </a:lnTo>
                  <a:cubicBezTo>
                    <a:pt x="456482" y="253854"/>
                    <a:pt x="464104" y="261477"/>
                    <a:pt x="464104" y="270881"/>
                  </a:cubicBezTo>
                  <a:lnTo>
                    <a:pt x="464104" y="270880"/>
                  </a:lnTo>
                  <a:cubicBezTo>
                    <a:pt x="464104" y="280283"/>
                    <a:pt x="456482" y="287906"/>
                    <a:pt x="447079" y="287906"/>
                  </a:cubicBezTo>
                  <a:cubicBezTo>
                    <a:pt x="438509" y="287906"/>
                    <a:pt x="429940" y="287905"/>
                    <a:pt x="421371" y="287906"/>
                  </a:cubicBezTo>
                  <a:lnTo>
                    <a:pt x="421371" y="311228"/>
                  </a:lnTo>
                  <a:lnTo>
                    <a:pt x="447078" y="311228"/>
                  </a:lnTo>
                  <a:cubicBezTo>
                    <a:pt x="456482" y="311228"/>
                    <a:pt x="464104" y="318851"/>
                    <a:pt x="464104" y="328254"/>
                  </a:cubicBezTo>
                  <a:lnTo>
                    <a:pt x="464104" y="328254"/>
                  </a:lnTo>
                  <a:cubicBezTo>
                    <a:pt x="464104" y="337656"/>
                    <a:pt x="456482" y="345279"/>
                    <a:pt x="447079" y="345279"/>
                  </a:cubicBezTo>
                  <a:cubicBezTo>
                    <a:pt x="438510" y="345279"/>
                    <a:pt x="429940" y="345279"/>
                    <a:pt x="421371" y="345280"/>
                  </a:cubicBezTo>
                  <a:lnTo>
                    <a:pt x="421371" y="368602"/>
                  </a:lnTo>
                  <a:lnTo>
                    <a:pt x="447078" y="368602"/>
                  </a:lnTo>
                  <a:cubicBezTo>
                    <a:pt x="456482" y="368602"/>
                    <a:pt x="464104" y="376224"/>
                    <a:pt x="464104" y="385628"/>
                  </a:cubicBezTo>
                  <a:lnTo>
                    <a:pt x="464104" y="385628"/>
                  </a:lnTo>
                  <a:cubicBezTo>
                    <a:pt x="464104" y="395031"/>
                    <a:pt x="456481" y="402653"/>
                    <a:pt x="447079" y="402653"/>
                  </a:cubicBezTo>
                  <a:cubicBezTo>
                    <a:pt x="438509" y="402653"/>
                    <a:pt x="429940" y="402653"/>
                    <a:pt x="421371" y="402653"/>
                  </a:cubicBezTo>
                  <a:lnTo>
                    <a:pt x="421370" y="417163"/>
                  </a:lnTo>
                  <a:lnTo>
                    <a:pt x="762268" y="381333"/>
                  </a:lnTo>
                  <a:cubicBezTo>
                    <a:pt x="771619" y="380351"/>
                    <a:pt x="779997" y="387135"/>
                    <a:pt x="780980" y="396486"/>
                  </a:cubicBezTo>
                  <a:cubicBezTo>
                    <a:pt x="781963" y="405838"/>
                    <a:pt x="775179" y="414215"/>
                    <a:pt x="765828" y="415198"/>
                  </a:cubicBezTo>
                  <a:cubicBezTo>
                    <a:pt x="649182" y="427458"/>
                    <a:pt x="532538" y="439719"/>
                    <a:pt x="415893" y="451978"/>
                  </a:cubicBezTo>
                  <a:cubicBezTo>
                    <a:pt x="406541" y="452961"/>
                    <a:pt x="398164" y="446177"/>
                    <a:pt x="397181" y="436825"/>
                  </a:cubicBezTo>
                  <a:cubicBezTo>
                    <a:pt x="396959" y="434721"/>
                    <a:pt x="397132" y="432666"/>
                    <a:pt x="398889" y="431061"/>
                  </a:cubicBezTo>
                  <a:lnTo>
                    <a:pt x="398669" y="430531"/>
                  </a:lnTo>
                  <a:lnTo>
                    <a:pt x="398669" y="402653"/>
                  </a:lnTo>
                  <a:lnTo>
                    <a:pt x="372962" y="402654"/>
                  </a:lnTo>
                  <a:cubicBezTo>
                    <a:pt x="363559" y="402654"/>
                    <a:pt x="355936" y="395032"/>
                    <a:pt x="355936" y="385628"/>
                  </a:cubicBezTo>
                  <a:cubicBezTo>
                    <a:pt x="355936" y="376225"/>
                    <a:pt x="363559" y="368602"/>
                    <a:pt x="372962" y="368602"/>
                  </a:cubicBezTo>
                  <a:lnTo>
                    <a:pt x="398669" y="368602"/>
                  </a:lnTo>
                  <a:lnTo>
                    <a:pt x="398670" y="345280"/>
                  </a:lnTo>
                  <a:lnTo>
                    <a:pt x="372962" y="345280"/>
                  </a:lnTo>
                  <a:cubicBezTo>
                    <a:pt x="363559" y="345279"/>
                    <a:pt x="355937" y="337657"/>
                    <a:pt x="355936" y="328254"/>
                  </a:cubicBezTo>
                  <a:cubicBezTo>
                    <a:pt x="355937" y="318851"/>
                    <a:pt x="363559" y="311228"/>
                    <a:pt x="372962" y="311229"/>
                  </a:cubicBezTo>
                  <a:lnTo>
                    <a:pt x="398669" y="311228"/>
                  </a:lnTo>
                  <a:lnTo>
                    <a:pt x="398669" y="287906"/>
                  </a:lnTo>
                  <a:lnTo>
                    <a:pt x="372962" y="287906"/>
                  </a:lnTo>
                  <a:cubicBezTo>
                    <a:pt x="363559" y="287906"/>
                    <a:pt x="355936" y="280284"/>
                    <a:pt x="355936" y="270881"/>
                  </a:cubicBezTo>
                  <a:cubicBezTo>
                    <a:pt x="355936" y="261477"/>
                    <a:pt x="363559" y="253855"/>
                    <a:pt x="372962" y="253855"/>
                  </a:cubicBezTo>
                  <a:lnTo>
                    <a:pt x="398670" y="253855"/>
                  </a:lnTo>
                  <a:lnTo>
                    <a:pt x="398670" y="226225"/>
                  </a:lnTo>
                  <a:cubicBezTo>
                    <a:pt x="398670" y="225700"/>
                    <a:pt x="398705" y="225183"/>
                    <a:pt x="399282" y="224746"/>
                  </a:cubicBezTo>
                  <a:lnTo>
                    <a:pt x="397876" y="220286"/>
                  </a:lnTo>
                  <a:cubicBezTo>
                    <a:pt x="398695" y="210918"/>
                    <a:pt x="406953" y="203989"/>
                    <a:pt x="416321" y="204808"/>
                  </a:cubicBezTo>
                  <a:lnTo>
                    <a:pt x="766843" y="235475"/>
                  </a:lnTo>
                  <a:cubicBezTo>
                    <a:pt x="776210" y="236295"/>
                    <a:pt x="783140" y="244552"/>
                    <a:pt x="782320" y="253920"/>
                  </a:cubicBezTo>
                  <a:close/>
                  <a:moveTo>
                    <a:pt x="787242" y="326088"/>
                  </a:moveTo>
                  <a:lnTo>
                    <a:pt x="785600" y="324446"/>
                  </a:lnTo>
                  <a:lnTo>
                    <a:pt x="785600" y="237208"/>
                  </a:lnTo>
                  <a:cubicBezTo>
                    <a:pt x="785600" y="202146"/>
                    <a:pt x="757177" y="173723"/>
                    <a:pt x="722116" y="173723"/>
                  </a:cubicBezTo>
                  <a:lnTo>
                    <a:pt x="634876" y="173723"/>
                  </a:lnTo>
                  <a:cubicBezTo>
                    <a:pt x="608806" y="147652"/>
                    <a:pt x="582735" y="121580"/>
                    <a:pt x="556664" y="95510"/>
                  </a:cubicBezTo>
                  <a:cubicBezTo>
                    <a:pt x="429319" y="-31836"/>
                    <a:pt x="222853" y="-31835"/>
                    <a:pt x="95508" y="95510"/>
                  </a:cubicBezTo>
                  <a:cubicBezTo>
                    <a:pt x="31836" y="159182"/>
                    <a:pt x="0" y="242635"/>
                    <a:pt x="0" y="326088"/>
                  </a:cubicBezTo>
                  <a:cubicBezTo>
                    <a:pt x="0" y="409541"/>
                    <a:pt x="31836" y="492993"/>
                    <a:pt x="95508" y="556666"/>
                  </a:cubicBezTo>
                  <a:cubicBezTo>
                    <a:pt x="222853" y="684011"/>
                    <a:pt x="429320" y="684011"/>
                    <a:pt x="556665" y="556666"/>
                  </a:cubicBezTo>
                  <a:lnTo>
                    <a:pt x="634877" y="478453"/>
                  </a:lnTo>
                  <a:lnTo>
                    <a:pt x="722116" y="478454"/>
                  </a:lnTo>
                  <a:cubicBezTo>
                    <a:pt x="757178" y="478453"/>
                    <a:pt x="785600" y="450030"/>
                    <a:pt x="785600" y="414969"/>
                  </a:cubicBezTo>
                  <a:lnTo>
                    <a:pt x="785600" y="327730"/>
                  </a:lnTo>
                  <a:close/>
                  <a:moveTo>
                    <a:pt x="893383" y="437431"/>
                  </a:moveTo>
                  <a:lnTo>
                    <a:pt x="893383" y="214744"/>
                  </a:lnTo>
                  <a:cubicBezTo>
                    <a:pt x="893383" y="198562"/>
                    <a:pt x="880265" y="185443"/>
                    <a:pt x="864082" y="185443"/>
                  </a:cubicBezTo>
                  <a:cubicBezTo>
                    <a:pt x="847900" y="185443"/>
                    <a:pt x="834781" y="198562"/>
                    <a:pt x="834781" y="214744"/>
                  </a:cubicBezTo>
                  <a:lnTo>
                    <a:pt x="834781" y="437432"/>
                  </a:lnTo>
                  <a:cubicBezTo>
                    <a:pt x="834781" y="453614"/>
                    <a:pt x="847900" y="466733"/>
                    <a:pt x="864082" y="466733"/>
                  </a:cubicBezTo>
                  <a:lnTo>
                    <a:pt x="864082" y="466732"/>
                  </a:lnTo>
                  <a:cubicBezTo>
                    <a:pt x="880265" y="466732"/>
                    <a:pt x="893383" y="453614"/>
                    <a:pt x="893383" y="437431"/>
                  </a:cubicBezTo>
                  <a:close/>
                  <a:moveTo>
                    <a:pt x="984194" y="425711"/>
                  </a:moveTo>
                  <a:lnTo>
                    <a:pt x="984193" y="226464"/>
                  </a:lnTo>
                  <a:cubicBezTo>
                    <a:pt x="984193" y="210282"/>
                    <a:pt x="971075" y="197164"/>
                    <a:pt x="954893" y="197163"/>
                  </a:cubicBezTo>
                  <a:cubicBezTo>
                    <a:pt x="938710" y="197164"/>
                    <a:pt x="925591" y="210282"/>
                    <a:pt x="925591" y="226464"/>
                  </a:cubicBezTo>
                  <a:lnTo>
                    <a:pt x="925591" y="425711"/>
                  </a:lnTo>
                  <a:cubicBezTo>
                    <a:pt x="925591" y="441894"/>
                    <a:pt x="938710" y="455012"/>
                    <a:pt x="954893" y="455012"/>
                  </a:cubicBezTo>
                  <a:lnTo>
                    <a:pt x="954893" y="455012"/>
                  </a:lnTo>
                  <a:cubicBezTo>
                    <a:pt x="971075" y="455012"/>
                    <a:pt x="984194" y="441893"/>
                    <a:pt x="984194" y="425711"/>
                  </a:cubicBezTo>
                  <a:close/>
                  <a:moveTo>
                    <a:pt x="1075004" y="402269"/>
                  </a:moveTo>
                  <a:lnTo>
                    <a:pt x="1075004" y="249905"/>
                  </a:lnTo>
                  <a:cubicBezTo>
                    <a:pt x="1075004" y="233722"/>
                    <a:pt x="1061885" y="220604"/>
                    <a:pt x="1045703" y="220604"/>
                  </a:cubicBezTo>
                  <a:cubicBezTo>
                    <a:pt x="1029520" y="220604"/>
                    <a:pt x="1016402" y="233722"/>
                    <a:pt x="1016402" y="249905"/>
                  </a:cubicBezTo>
                  <a:lnTo>
                    <a:pt x="1016402" y="402270"/>
                  </a:lnTo>
                  <a:cubicBezTo>
                    <a:pt x="1016402" y="418452"/>
                    <a:pt x="1029520" y="431571"/>
                    <a:pt x="1045703" y="431571"/>
                  </a:cubicBezTo>
                  <a:lnTo>
                    <a:pt x="1045703" y="431571"/>
                  </a:lnTo>
                  <a:cubicBezTo>
                    <a:pt x="1061885" y="431571"/>
                    <a:pt x="1075004" y="418452"/>
                    <a:pt x="1075004" y="40226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grpSp>
      <p:grpSp>
        <p:nvGrpSpPr>
          <p:cNvPr id="258" name="Group 30">
            <a:extLst>
              <a:ext uri="{FF2B5EF4-FFF2-40B4-BE49-F238E27FC236}">
                <a16:creationId xmlns:a16="http://schemas.microsoft.com/office/drawing/2014/main" id="{F4B3A2C8-1844-42EE-8CD9-9B150F794643}"/>
              </a:ext>
            </a:extLst>
          </p:cNvPr>
          <p:cNvGrpSpPr/>
          <p:nvPr/>
        </p:nvGrpSpPr>
        <p:grpSpPr>
          <a:xfrm>
            <a:off x="547899" y="-20084"/>
            <a:ext cx="762976" cy="2449850"/>
            <a:chOff x="1591607" y="-20084"/>
            <a:chExt cx="762976" cy="2449850"/>
          </a:xfrm>
        </p:grpSpPr>
        <p:sp>
          <p:nvSpPr>
            <p:cNvPr id="259" name="Rectangle 6">
              <a:extLst>
                <a:ext uri="{FF2B5EF4-FFF2-40B4-BE49-F238E27FC236}">
                  <a16:creationId xmlns:a16="http://schemas.microsoft.com/office/drawing/2014/main" id="{6C717330-177E-4BF8-B1C8-FE3E9282AE28}"/>
                </a:ext>
              </a:extLst>
            </p:cNvPr>
            <p:cNvSpPr/>
            <p:nvPr/>
          </p:nvSpPr>
          <p:spPr>
            <a:xfrm>
              <a:off x="1936171" y="-20084"/>
              <a:ext cx="72000" cy="118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solidFill>
                  <a:schemeClr val="tx1"/>
                </a:solidFill>
              </a:endParaRPr>
            </a:p>
          </p:txBody>
        </p:sp>
        <p:sp>
          <p:nvSpPr>
            <p:cNvPr id="260" name="Freeform: Shape 26">
              <a:extLst>
                <a:ext uri="{FF2B5EF4-FFF2-40B4-BE49-F238E27FC236}">
                  <a16:creationId xmlns:a16="http://schemas.microsoft.com/office/drawing/2014/main" id="{FF9DAC79-38C9-435C-884A-61A35ED1F466}"/>
                </a:ext>
              </a:extLst>
            </p:cNvPr>
            <p:cNvSpPr/>
            <p:nvPr/>
          </p:nvSpPr>
          <p:spPr>
            <a:xfrm rot="5400000" flipH="1">
              <a:off x="1344272" y="1419455"/>
              <a:ext cx="1257646" cy="762976"/>
            </a:xfrm>
            <a:custGeom>
              <a:avLst/>
              <a:gdLst>
                <a:gd name="connsiteX0" fmla="*/ 782320 w 1075004"/>
                <a:gd name="connsiteY0" fmla="*/ 253919 h 652173"/>
                <a:gd name="connsiteX1" fmla="*/ 763875 w 1075004"/>
                <a:gd name="connsiteY1" fmla="*/ 269396 h 652173"/>
                <a:gd name="connsiteX2" fmla="*/ 421371 w 1075004"/>
                <a:gd name="connsiteY2" fmla="*/ 239431 h 652173"/>
                <a:gd name="connsiteX3" fmla="*/ 421370 w 1075004"/>
                <a:gd name="connsiteY3" fmla="*/ 253854 h 652173"/>
                <a:gd name="connsiteX4" fmla="*/ 447078 w 1075004"/>
                <a:gd name="connsiteY4" fmla="*/ 253854 h 652173"/>
                <a:gd name="connsiteX5" fmla="*/ 464104 w 1075004"/>
                <a:gd name="connsiteY5" fmla="*/ 270880 h 652173"/>
                <a:gd name="connsiteX6" fmla="*/ 464104 w 1075004"/>
                <a:gd name="connsiteY6" fmla="*/ 270879 h 652173"/>
                <a:gd name="connsiteX7" fmla="*/ 447078 w 1075004"/>
                <a:gd name="connsiteY7" fmla="*/ 287905 h 652173"/>
                <a:gd name="connsiteX8" fmla="*/ 421371 w 1075004"/>
                <a:gd name="connsiteY8" fmla="*/ 287905 h 652173"/>
                <a:gd name="connsiteX9" fmla="*/ 421371 w 1075004"/>
                <a:gd name="connsiteY9" fmla="*/ 311227 h 652173"/>
                <a:gd name="connsiteX10" fmla="*/ 447078 w 1075004"/>
                <a:gd name="connsiteY10" fmla="*/ 311227 h 652173"/>
                <a:gd name="connsiteX11" fmla="*/ 464104 w 1075004"/>
                <a:gd name="connsiteY11" fmla="*/ 328253 h 652173"/>
                <a:gd name="connsiteX12" fmla="*/ 464104 w 1075004"/>
                <a:gd name="connsiteY12" fmla="*/ 328253 h 652173"/>
                <a:gd name="connsiteX13" fmla="*/ 447078 w 1075004"/>
                <a:gd name="connsiteY13" fmla="*/ 345278 h 652173"/>
                <a:gd name="connsiteX14" fmla="*/ 421371 w 1075004"/>
                <a:gd name="connsiteY14" fmla="*/ 345279 h 652173"/>
                <a:gd name="connsiteX15" fmla="*/ 421371 w 1075004"/>
                <a:gd name="connsiteY15" fmla="*/ 368601 h 652173"/>
                <a:gd name="connsiteX16" fmla="*/ 447078 w 1075004"/>
                <a:gd name="connsiteY16" fmla="*/ 368601 h 652173"/>
                <a:gd name="connsiteX17" fmla="*/ 464104 w 1075004"/>
                <a:gd name="connsiteY17" fmla="*/ 385627 h 652173"/>
                <a:gd name="connsiteX18" fmla="*/ 464104 w 1075004"/>
                <a:gd name="connsiteY18" fmla="*/ 385627 h 652173"/>
                <a:gd name="connsiteX19" fmla="*/ 447079 w 1075004"/>
                <a:gd name="connsiteY19" fmla="*/ 402652 h 652173"/>
                <a:gd name="connsiteX20" fmla="*/ 421371 w 1075004"/>
                <a:gd name="connsiteY20" fmla="*/ 402652 h 652173"/>
                <a:gd name="connsiteX21" fmla="*/ 421370 w 1075004"/>
                <a:gd name="connsiteY21" fmla="*/ 417162 h 652173"/>
                <a:gd name="connsiteX22" fmla="*/ 762267 w 1075004"/>
                <a:gd name="connsiteY22" fmla="*/ 381332 h 652173"/>
                <a:gd name="connsiteX23" fmla="*/ 780979 w 1075004"/>
                <a:gd name="connsiteY23" fmla="*/ 396485 h 652173"/>
                <a:gd name="connsiteX24" fmla="*/ 765828 w 1075004"/>
                <a:gd name="connsiteY24" fmla="*/ 415197 h 652173"/>
                <a:gd name="connsiteX25" fmla="*/ 415893 w 1075004"/>
                <a:gd name="connsiteY25" fmla="*/ 451977 h 652173"/>
                <a:gd name="connsiteX26" fmla="*/ 397181 w 1075004"/>
                <a:gd name="connsiteY26" fmla="*/ 436824 h 652173"/>
                <a:gd name="connsiteX27" fmla="*/ 398889 w 1075004"/>
                <a:gd name="connsiteY27" fmla="*/ 431060 h 652173"/>
                <a:gd name="connsiteX28" fmla="*/ 398669 w 1075004"/>
                <a:gd name="connsiteY28" fmla="*/ 430530 h 652173"/>
                <a:gd name="connsiteX29" fmla="*/ 398669 w 1075004"/>
                <a:gd name="connsiteY29" fmla="*/ 402652 h 652173"/>
                <a:gd name="connsiteX30" fmla="*/ 372962 w 1075004"/>
                <a:gd name="connsiteY30" fmla="*/ 402653 h 652173"/>
                <a:gd name="connsiteX31" fmla="*/ 355936 w 1075004"/>
                <a:gd name="connsiteY31" fmla="*/ 385627 h 652173"/>
                <a:gd name="connsiteX32" fmla="*/ 372962 w 1075004"/>
                <a:gd name="connsiteY32" fmla="*/ 368601 h 652173"/>
                <a:gd name="connsiteX33" fmla="*/ 398669 w 1075004"/>
                <a:gd name="connsiteY33" fmla="*/ 368601 h 652173"/>
                <a:gd name="connsiteX34" fmla="*/ 398669 w 1075004"/>
                <a:gd name="connsiteY34" fmla="*/ 345279 h 652173"/>
                <a:gd name="connsiteX35" fmla="*/ 372962 w 1075004"/>
                <a:gd name="connsiteY35" fmla="*/ 345279 h 652173"/>
                <a:gd name="connsiteX36" fmla="*/ 355936 w 1075004"/>
                <a:gd name="connsiteY36" fmla="*/ 328253 h 652173"/>
                <a:gd name="connsiteX37" fmla="*/ 372962 w 1075004"/>
                <a:gd name="connsiteY37" fmla="*/ 311228 h 652173"/>
                <a:gd name="connsiteX38" fmla="*/ 398669 w 1075004"/>
                <a:gd name="connsiteY38" fmla="*/ 311227 h 652173"/>
                <a:gd name="connsiteX39" fmla="*/ 398669 w 1075004"/>
                <a:gd name="connsiteY39" fmla="*/ 287905 h 652173"/>
                <a:gd name="connsiteX40" fmla="*/ 372962 w 1075004"/>
                <a:gd name="connsiteY40" fmla="*/ 287905 h 652173"/>
                <a:gd name="connsiteX41" fmla="*/ 355936 w 1075004"/>
                <a:gd name="connsiteY41" fmla="*/ 270880 h 652173"/>
                <a:gd name="connsiteX42" fmla="*/ 372962 w 1075004"/>
                <a:gd name="connsiteY42" fmla="*/ 253854 h 652173"/>
                <a:gd name="connsiteX43" fmla="*/ 398669 w 1075004"/>
                <a:gd name="connsiteY43" fmla="*/ 253854 h 652173"/>
                <a:gd name="connsiteX44" fmla="*/ 398669 w 1075004"/>
                <a:gd name="connsiteY44" fmla="*/ 226224 h 652173"/>
                <a:gd name="connsiteX45" fmla="*/ 399282 w 1075004"/>
                <a:gd name="connsiteY45" fmla="*/ 224745 h 652173"/>
                <a:gd name="connsiteX46" fmla="*/ 397875 w 1075004"/>
                <a:gd name="connsiteY46" fmla="*/ 220285 h 652173"/>
                <a:gd name="connsiteX47" fmla="*/ 416320 w 1075004"/>
                <a:gd name="connsiteY47" fmla="*/ 204807 h 652173"/>
                <a:gd name="connsiteX48" fmla="*/ 766843 w 1075004"/>
                <a:gd name="connsiteY48" fmla="*/ 235474 h 652173"/>
                <a:gd name="connsiteX49" fmla="*/ 782320 w 1075004"/>
                <a:gd name="connsiteY49" fmla="*/ 253919 h 652173"/>
                <a:gd name="connsiteX50" fmla="*/ 787242 w 1075004"/>
                <a:gd name="connsiteY50" fmla="*/ 326087 h 652173"/>
                <a:gd name="connsiteX51" fmla="*/ 785600 w 1075004"/>
                <a:gd name="connsiteY51" fmla="*/ 324445 h 652173"/>
                <a:gd name="connsiteX52" fmla="*/ 785600 w 1075004"/>
                <a:gd name="connsiteY52" fmla="*/ 237207 h 652173"/>
                <a:gd name="connsiteX53" fmla="*/ 722115 w 1075004"/>
                <a:gd name="connsiteY53" fmla="*/ 173722 h 652173"/>
                <a:gd name="connsiteX54" fmla="*/ 634876 w 1075004"/>
                <a:gd name="connsiteY54" fmla="*/ 173722 h 652173"/>
                <a:gd name="connsiteX55" fmla="*/ 556664 w 1075004"/>
                <a:gd name="connsiteY55" fmla="*/ 95509 h 652173"/>
                <a:gd name="connsiteX56" fmla="*/ 95508 w 1075004"/>
                <a:gd name="connsiteY56" fmla="*/ 95509 h 652173"/>
                <a:gd name="connsiteX57" fmla="*/ 0 w 1075004"/>
                <a:gd name="connsiteY57" fmla="*/ 326087 h 652173"/>
                <a:gd name="connsiteX58" fmla="*/ 95508 w 1075004"/>
                <a:gd name="connsiteY58" fmla="*/ 556665 h 652173"/>
                <a:gd name="connsiteX59" fmla="*/ 556664 w 1075004"/>
                <a:gd name="connsiteY59" fmla="*/ 556665 h 652173"/>
                <a:gd name="connsiteX60" fmla="*/ 634877 w 1075004"/>
                <a:gd name="connsiteY60" fmla="*/ 478452 h 652173"/>
                <a:gd name="connsiteX61" fmla="*/ 722116 w 1075004"/>
                <a:gd name="connsiteY61" fmla="*/ 478453 h 652173"/>
                <a:gd name="connsiteX62" fmla="*/ 785600 w 1075004"/>
                <a:gd name="connsiteY62" fmla="*/ 414968 h 652173"/>
                <a:gd name="connsiteX63" fmla="*/ 785600 w 1075004"/>
                <a:gd name="connsiteY63" fmla="*/ 327729 h 652173"/>
                <a:gd name="connsiteX64" fmla="*/ 893383 w 1075004"/>
                <a:gd name="connsiteY64" fmla="*/ 437430 h 652173"/>
                <a:gd name="connsiteX65" fmla="*/ 893383 w 1075004"/>
                <a:gd name="connsiteY65" fmla="*/ 214743 h 652173"/>
                <a:gd name="connsiteX66" fmla="*/ 864082 w 1075004"/>
                <a:gd name="connsiteY66" fmla="*/ 185442 h 652173"/>
                <a:gd name="connsiteX67" fmla="*/ 834781 w 1075004"/>
                <a:gd name="connsiteY67" fmla="*/ 214743 h 652173"/>
                <a:gd name="connsiteX68" fmla="*/ 834781 w 1075004"/>
                <a:gd name="connsiteY68" fmla="*/ 437431 h 652173"/>
                <a:gd name="connsiteX69" fmla="*/ 864082 w 1075004"/>
                <a:gd name="connsiteY69" fmla="*/ 466732 h 652173"/>
                <a:gd name="connsiteX70" fmla="*/ 864082 w 1075004"/>
                <a:gd name="connsiteY70" fmla="*/ 466731 h 652173"/>
                <a:gd name="connsiteX71" fmla="*/ 893383 w 1075004"/>
                <a:gd name="connsiteY71" fmla="*/ 437430 h 652173"/>
                <a:gd name="connsiteX72" fmla="*/ 984194 w 1075004"/>
                <a:gd name="connsiteY72" fmla="*/ 425710 h 652173"/>
                <a:gd name="connsiteX73" fmla="*/ 984193 w 1075004"/>
                <a:gd name="connsiteY73" fmla="*/ 226463 h 652173"/>
                <a:gd name="connsiteX74" fmla="*/ 954892 w 1075004"/>
                <a:gd name="connsiteY74" fmla="*/ 197162 h 652173"/>
                <a:gd name="connsiteX75" fmla="*/ 925591 w 1075004"/>
                <a:gd name="connsiteY75" fmla="*/ 226463 h 652173"/>
                <a:gd name="connsiteX76" fmla="*/ 925591 w 1075004"/>
                <a:gd name="connsiteY76" fmla="*/ 425710 h 652173"/>
                <a:gd name="connsiteX77" fmla="*/ 954892 w 1075004"/>
                <a:gd name="connsiteY77" fmla="*/ 455011 h 652173"/>
                <a:gd name="connsiteX78" fmla="*/ 954892 w 1075004"/>
                <a:gd name="connsiteY78" fmla="*/ 455011 h 652173"/>
                <a:gd name="connsiteX79" fmla="*/ 984194 w 1075004"/>
                <a:gd name="connsiteY79" fmla="*/ 425710 h 652173"/>
                <a:gd name="connsiteX80" fmla="*/ 1075004 w 1075004"/>
                <a:gd name="connsiteY80" fmla="*/ 402268 h 652173"/>
                <a:gd name="connsiteX81" fmla="*/ 1075003 w 1075004"/>
                <a:gd name="connsiteY81" fmla="*/ 249904 h 652173"/>
                <a:gd name="connsiteX82" fmla="*/ 1045703 w 1075004"/>
                <a:gd name="connsiteY82" fmla="*/ 220603 h 652173"/>
                <a:gd name="connsiteX83" fmla="*/ 1016401 w 1075004"/>
                <a:gd name="connsiteY83" fmla="*/ 249904 h 652173"/>
                <a:gd name="connsiteX84" fmla="*/ 1016402 w 1075004"/>
                <a:gd name="connsiteY84" fmla="*/ 402269 h 652173"/>
                <a:gd name="connsiteX85" fmla="*/ 1045703 w 1075004"/>
                <a:gd name="connsiteY85" fmla="*/ 431570 h 652173"/>
                <a:gd name="connsiteX86" fmla="*/ 1045703 w 1075004"/>
                <a:gd name="connsiteY86" fmla="*/ 431570 h 652173"/>
                <a:gd name="connsiteX87" fmla="*/ 1075004 w 1075004"/>
                <a:gd name="connsiteY87" fmla="*/ 402268 h 65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075004" h="652173">
                  <a:moveTo>
                    <a:pt x="782320" y="253919"/>
                  </a:moveTo>
                  <a:cubicBezTo>
                    <a:pt x="781500" y="263286"/>
                    <a:pt x="773242" y="270215"/>
                    <a:pt x="763875" y="269396"/>
                  </a:cubicBezTo>
                  <a:cubicBezTo>
                    <a:pt x="649707" y="259408"/>
                    <a:pt x="535539" y="249420"/>
                    <a:pt x="421371" y="239431"/>
                  </a:cubicBezTo>
                  <a:lnTo>
                    <a:pt x="421370" y="253854"/>
                  </a:lnTo>
                  <a:lnTo>
                    <a:pt x="447078" y="253854"/>
                  </a:lnTo>
                  <a:cubicBezTo>
                    <a:pt x="456482" y="253853"/>
                    <a:pt x="464103" y="261476"/>
                    <a:pt x="464104" y="270880"/>
                  </a:cubicBezTo>
                  <a:lnTo>
                    <a:pt x="464104" y="270879"/>
                  </a:lnTo>
                  <a:cubicBezTo>
                    <a:pt x="464104" y="280282"/>
                    <a:pt x="456482" y="287905"/>
                    <a:pt x="447078" y="287905"/>
                  </a:cubicBezTo>
                  <a:cubicBezTo>
                    <a:pt x="438509" y="287905"/>
                    <a:pt x="429939" y="287904"/>
                    <a:pt x="421371" y="287905"/>
                  </a:cubicBezTo>
                  <a:lnTo>
                    <a:pt x="421371" y="311227"/>
                  </a:lnTo>
                  <a:lnTo>
                    <a:pt x="447078" y="311227"/>
                  </a:lnTo>
                  <a:cubicBezTo>
                    <a:pt x="456482" y="311227"/>
                    <a:pt x="464104" y="318850"/>
                    <a:pt x="464104" y="328253"/>
                  </a:cubicBezTo>
                  <a:lnTo>
                    <a:pt x="464104" y="328253"/>
                  </a:lnTo>
                  <a:cubicBezTo>
                    <a:pt x="464104" y="337655"/>
                    <a:pt x="456482" y="345278"/>
                    <a:pt x="447078" y="345278"/>
                  </a:cubicBezTo>
                  <a:cubicBezTo>
                    <a:pt x="438510" y="345278"/>
                    <a:pt x="429939" y="345278"/>
                    <a:pt x="421371" y="345279"/>
                  </a:cubicBezTo>
                  <a:lnTo>
                    <a:pt x="421371" y="368601"/>
                  </a:lnTo>
                  <a:lnTo>
                    <a:pt x="447078" y="368601"/>
                  </a:lnTo>
                  <a:cubicBezTo>
                    <a:pt x="456482" y="368601"/>
                    <a:pt x="464104" y="376223"/>
                    <a:pt x="464104" y="385627"/>
                  </a:cubicBezTo>
                  <a:lnTo>
                    <a:pt x="464104" y="385627"/>
                  </a:lnTo>
                  <a:cubicBezTo>
                    <a:pt x="464104" y="395030"/>
                    <a:pt x="456481" y="402652"/>
                    <a:pt x="447079" y="402652"/>
                  </a:cubicBezTo>
                  <a:cubicBezTo>
                    <a:pt x="438509" y="402652"/>
                    <a:pt x="429940" y="402652"/>
                    <a:pt x="421371" y="402652"/>
                  </a:cubicBezTo>
                  <a:lnTo>
                    <a:pt x="421370" y="417162"/>
                  </a:lnTo>
                  <a:lnTo>
                    <a:pt x="762267" y="381332"/>
                  </a:lnTo>
                  <a:cubicBezTo>
                    <a:pt x="771619" y="380350"/>
                    <a:pt x="779997" y="387134"/>
                    <a:pt x="780979" y="396485"/>
                  </a:cubicBezTo>
                  <a:cubicBezTo>
                    <a:pt x="781963" y="405837"/>
                    <a:pt x="775179" y="414214"/>
                    <a:pt x="765828" y="415197"/>
                  </a:cubicBezTo>
                  <a:cubicBezTo>
                    <a:pt x="649182" y="427457"/>
                    <a:pt x="532538" y="439718"/>
                    <a:pt x="415893" y="451977"/>
                  </a:cubicBezTo>
                  <a:cubicBezTo>
                    <a:pt x="406541" y="452960"/>
                    <a:pt x="398164" y="446176"/>
                    <a:pt x="397181" y="436824"/>
                  </a:cubicBezTo>
                  <a:cubicBezTo>
                    <a:pt x="396959" y="434720"/>
                    <a:pt x="397132" y="432665"/>
                    <a:pt x="398889" y="431060"/>
                  </a:cubicBezTo>
                  <a:lnTo>
                    <a:pt x="398669" y="430530"/>
                  </a:lnTo>
                  <a:lnTo>
                    <a:pt x="398669" y="402652"/>
                  </a:lnTo>
                  <a:lnTo>
                    <a:pt x="372962" y="402653"/>
                  </a:lnTo>
                  <a:cubicBezTo>
                    <a:pt x="363559" y="402653"/>
                    <a:pt x="355936" y="395031"/>
                    <a:pt x="355936" y="385627"/>
                  </a:cubicBezTo>
                  <a:cubicBezTo>
                    <a:pt x="355936" y="376224"/>
                    <a:pt x="363558" y="368601"/>
                    <a:pt x="372962" y="368601"/>
                  </a:cubicBezTo>
                  <a:lnTo>
                    <a:pt x="398669" y="368601"/>
                  </a:lnTo>
                  <a:lnTo>
                    <a:pt x="398669" y="345279"/>
                  </a:lnTo>
                  <a:lnTo>
                    <a:pt x="372962" y="345279"/>
                  </a:lnTo>
                  <a:cubicBezTo>
                    <a:pt x="363559" y="345278"/>
                    <a:pt x="355937" y="337656"/>
                    <a:pt x="355936" y="328253"/>
                  </a:cubicBezTo>
                  <a:cubicBezTo>
                    <a:pt x="355937" y="318850"/>
                    <a:pt x="363559" y="311227"/>
                    <a:pt x="372962" y="311228"/>
                  </a:cubicBezTo>
                  <a:lnTo>
                    <a:pt x="398669" y="311227"/>
                  </a:lnTo>
                  <a:lnTo>
                    <a:pt x="398669" y="287905"/>
                  </a:lnTo>
                  <a:lnTo>
                    <a:pt x="372962" y="287905"/>
                  </a:lnTo>
                  <a:cubicBezTo>
                    <a:pt x="363559" y="287905"/>
                    <a:pt x="355936" y="280283"/>
                    <a:pt x="355936" y="270880"/>
                  </a:cubicBezTo>
                  <a:cubicBezTo>
                    <a:pt x="355936" y="261476"/>
                    <a:pt x="363559" y="253854"/>
                    <a:pt x="372962" y="253854"/>
                  </a:cubicBezTo>
                  <a:lnTo>
                    <a:pt x="398669" y="253854"/>
                  </a:lnTo>
                  <a:lnTo>
                    <a:pt x="398669" y="226224"/>
                  </a:lnTo>
                  <a:cubicBezTo>
                    <a:pt x="398669" y="225699"/>
                    <a:pt x="398705" y="225182"/>
                    <a:pt x="399282" y="224745"/>
                  </a:cubicBezTo>
                  <a:lnTo>
                    <a:pt x="397875" y="220285"/>
                  </a:lnTo>
                  <a:cubicBezTo>
                    <a:pt x="398695" y="210917"/>
                    <a:pt x="406953" y="203988"/>
                    <a:pt x="416320" y="204807"/>
                  </a:cubicBezTo>
                  <a:lnTo>
                    <a:pt x="766843" y="235474"/>
                  </a:lnTo>
                  <a:cubicBezTo>
                    <a:pt x="776210" y="236294"/>
                    <a:pt x="783139" y="244551"/>
                    <a:pt x="782320" y="253919"/>
                  </a:cubicBezTo>
                  <a:close/>
                  <a:moveTo>
                    <a:pt x="787242" y="326087"/>
                  </a:moveTo>
                  <a:lnTo>
                    <a:pt x="785600" y="324445"/>
                  </a:lnTo>
                  <a:lnTo>
                    <a:pt x="785600" y="237207"/>
                  </a:lnTo>
                  <a:cubicBezTo>
                    <a:pt x="785600" y="202145"/>
                    <a:pt x="757177" y="173722"/>
                    <a:pt x="722115" y="173722"/>
                  </a:cubicBezTo>
                  <a:lnTo>
                    <a:pt x="634876" y="173722"/>
                  </a:lnTo>
                  <a:cubicBezTo>
                    <a:pt x="608805" y="147651"/>
                    <a:pt x="582735" y="121579"/>
                    <a:pt x="556664" y="95509"/>
                  </a:cubicBezTo>
                  <a:cubicBezTo>
                    <a:pt x="429319" y="-31836"/>
                    <a:pt x="222853" y="-31836"/>
                    <a:pt x="95508" y="95509"/>
                  </a:cubicBezTo>
                  <a:cubicBezTo>
                    <a:pt x="31836" y="159181"/>
                    <a:pt x="0" y="242634"/>
                    <a:pt x="0" y="326087"/>
                  </a:cubicBezTo>
                  <a:cubicBezTo>
                    <a:pt x="0" y="409540"/>
                    <a:pt x="31836" y="492992"/>
                    <a:pt x="95508" y="556665"/>
                  </a:cubicBezTo>
                  <a:cubicBezTo>
                    <a:pt x="222853" y="684010"/>
                    <a:pt x="429320" y="684010"/>
                    <a:pt x="556664" y="556665"/>
                  </a:cubicBezTo>
                  <a:lnTo>
                    <a:pt x="634877" y="478452"/>
                  </a:lnTo>
                  <a:lnTo>
                    <a:pt x="722116" y="478453"/>
                  </a:lnTo>
                  <a:cubicBezTo>
                    <a:pt x="757178" y="478452"/>
                    <a:pt x="785600" y="450029"/>
                    <a:pt x="785600" y="414968"/>
                  </a:cubicBezTo>
                  <a:lnTo>
                    <a:pt x="785600" y="327729"/>
                  </a:lnTo>
                  <a:close/>
                  <a:moveTo>
                    <a:pt x="893383" y="437430"/>
                  </a:moveTo>
                  <a:lnTo>
                    <a:pt x="893383" y="214743"/>
                  </a:lnTo>
                  <a:cubicBezTo>
                    <a:pt x="893383" y="198561"/>
                    <a:pt x="880265" y="185442"/>
                    <a:pt x="864082" y="185442"/>
                  </a:cubicBezTo>
                  <a:cubicBezTo>
                    <a:pt x="847899" y="185442"/>
                    <a:pt x="834781" y="198561"/>
                    <a:pt x="834781" y="214743"/>
                  </a:cubicBezTo>
                  <a:lnTo>
                    <a:pt x="834781" y="437431"/>
                  </a:lnTo>
                  <a:cubicBezTo>
                    <a:pt x="834781" y="453613"/>
                    <a:pt x="847900" y="466732"/>
                    <a:pt x="864082" y="466732"/>
                  </a:cubicBezTo>
                  <a:lnTo>
                    <a:pt x="864082" y="466731"/>
                  </a:lnTo>
                  <a:cubicBezTo>
                    <a:pt x="880265" y="466731"/>
                    <a:pt x="893383" y="453613"/>
                    <a:pt x="893383" y="437430"/>
                  </a:cubicBezTo>
                  <a:close/>
                  <a:moveTo>
                    <a:pt x="984194" y="425710"/>
                  </a:moveTo>
                  <a:lnTo>
                    <a:pt x="984193" y="226463"/>
                  </a:lnTo>
                  <a:cubicBezTo>
                    <a:pt x="984193" y="210281"/>
                    <a:pt x="971075" y="197163"/>
                    <a:pt x="954892" y="197162"/>
                  </a:cubicBezTo>
                  <a:cubicBezTo>
                    <a:pt x="938710" y="197163"/>
                    <a:pt x="925591" y="210281"/>
                    <a:pt x="925591" y="226463"/>
                  </a:cubicBezTo>
                  <a:lnTo>
                    <a:pt x="925591" y="425710"/>
                  </a:lnTo>
                  <a:cubicBezTo>
                    <a:pt x="925591" y="441893"/>
                    <a:pt x="938710" y="455011"/>
                    <a:pt x="954892" y="455011"/>
                  </a:cubicBezTo>
                  <a:lnTo>
                    <a:pt x="954892" y="455011"/>
                  </a:lnTo>
                  <a:cubicBezTo>
                    <a:pt x="971075" y="455011"/>
                    <a:pt x="984194" y="441892"/>
                    <a:pt x="984194" y="425710"/>
                  </a:cubicBezTo>
                  <a:close/>
                  <a:moveTo>
                    <a:pt x="1075004" y="402268"/>
                  </a:moveTo>
                  <a:lnTo>
                    <a:pt x="1075003" y="249904"/>
                  </a:lnTo>
                  <a:cubicBezTo>
                    <a:pt x="1075003" y="233721"/>
                    <a:pt x="1061885" y="220603"/>
                    <a:pt x="1045703" y="220603"/>
                  </a:cubicBezTo>
                  <a:cubicBezTo>
                    <a:pt x="1029520" y="220603"/>
                    <a:pt x="1016401" y="233721"/>
                    <a:pt x="1016401" y="249904"/>
                  </a:cubicBezTo>
                  <a:lnTo>
                    <a:pt x="1016402" y="402269"/>
                  </a:lnTo>
                  <a:cubicBezTo>
                    <a:pt x="1016402" y="418451"/>
                    <a:pt x="1029520" y="431570"/>
                    <a:pt x="1045703" y="431570"/>
                  </a:cubicBezTo>
                  <a:lnTo>
                    <a:pt x="1045703" y="431570"/>
                  </a:lnTo>
                  <a:cubicBezTo>
                    <a:pt x="1061885" y="431570"/>
                    <a:pt x="1075004" y="418451"/>
                    <a:pt x="1075004" y="402268"/>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grpSp>
    </p:spTree>
    <p:extLst>
      <p:ext uri="{BB962C8B-B14F-4D97-AF65-F5344CB8AC3E}">
        <p14:creationId xmlns:p14="http://schemas.microsoft.com/office/powerpoint/2010/main" val="3190887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A53CA49-7DEA-492E-989E-5BE0EDEC933E}"/>
              </a:ext>
            </a:extLst>
          </p:cNvPr>
          <p:cNvSpPr>
            <a:spLocks noGrp="1"/>
          </p:cNvSpPr>
          <p:nvPr>
            <p:ph type="title"/>
          </p:nvPr>
        </p:nvSpPr>
        <p:spPr/>
        <p:txBody>
          <a:bodyPr/>
          <a:lstStyle/>
          <a:p>
            <a:r>
              <a:rPr lang="pl-PL" dirty="0" err="1"/>
              <a:t>Repository</a:t>
            </a:r>
            <a:r>
              <a:rPr lang="pl-PL" dirty="0"/>
              <a:t> O7</a:t>
            </a:r>
          </a:p>
        </p:txBody>
      </p:sp>
      <p:sp>
        <p:nvSpPr>
          <p:cNvPr id="2" name="Symbol zastępczy zawartości 1">
            <a:extLst>
              <a:ext uri="{FF2B5EF4-FFF2-40B4-BE49-F238E27FC236}">
                <a16:creationId xmlns:a16="http://schemas.microsoft.com/office/drawing/2014/main" id="{5B745E0A-782B-4CE4-93AE-161600E9A607}"/>
              </a:ext>
            </a:extLst>
          </p:cNvPr>
          <p:cNvSpPr>
            <a:spLocks noGrp="1"/>
          </p:cNvSpPr>
          <p:nvPr>
            <p:ph idx="1"/>
          </p:nvPr>
        </p:nvSpPr>
        <p:spPr>
          <a:xfrm>
            <a:off x="838200" y="1485156"/>
            <a:ext cx="10515600" cy="4351338"/>
          </a:xfrm>
        </p:spPr>
        <p:txBody>
          <a:bodyPr>
            <a:normAutofit lnSpcReduction="10000"/>
          </a:bodyPr>
          <a:lstStyle/>
          <a:p>
            <a:r>
              <a:rPr lang="en-US" dirty="0"/>
              <a:t>The literacy units will be implemented September 15-October 25, 2020 </a:t>
            </a:r>
            <a:r>
              <a:rPr lang="en-US" dirty="0">
                <a:solidFill>
                  <a:schemeClr val="accent2"/>
                </a:solidFill>
              </a:rPr>
              <a:t>(25 billable</a:t>
            </a:r>
            <a:r>
              <a:rPr lang="pl-PL" dirty="0">
                <a:solidFill>
                  <a:schemeClr val="accent2"/>
                </a:solidFill>
              </a:rPr>
              <a:t> </a:t>
            </a:r>
            <a:r>
              <a:rPr lang="en-US" dirty="0">
                <a:solidFill>
                  <a:schemeClr val="accent2"/>
                </a:solidFill>
              </a:rPr>
              <a:t>days for each school partner for implementing and creating the evidence</a:t>
            </a:r>
            <a:r>
              <a:rPr lang="pl-PL" dirty="0">
                <a:solidFill>
                  <a:schemeClr val="accent2"/>
                </a:solidFill>
              </a:rPr>
              <a:t>)</a:t>
            </a:r>
            <a:endParaRPr lang="en-US" dirty="0"/>
          </a:p>
          <a:p>
            <a:r>
              <a:rPr lang="en-US" dirty="0"/>
              <a:t>The transnational teacher teams will have to decide which evidence should be included in the repository.</a:t>
            </a:r>
          </a:p>
          <a:p>
            <a:r>
              <a:rPr lang="en-US" dirty="0"/>
              <a:t>All the materials should be sent to the university partners for additional evaluation before November, 8</a:t>
            </a:r>
            <a:r>
              <a:rPr lang="en-US" baseline="30000" dirty="0"/>
              <a:t>th</a:t>
            </a:r>
            <a:r>
              <a:rPr lang="en-US" dirty="0"/>
              <a:t>.</a:t>
            </a:r>
          </a:p>
          <a:p>
            <a:r>
              <a:rPr lang="en-US" dirty="0"/>
              <a:t>Group leaders will upload the materials by November, 22nd</a:t>
            </a:r>
          </a:p>
          <a:p>
            <a:r>
              <a:rPr lang="pl-PL" dirty="0"/>
              <a:t>University of </a:t>
            </a:r>
            <a:r>
              <a:rPr lang="pl-PL" dirty="0" err="1"/>
              <a:t>Warsaw</a:t>
            </a:r>
            <a:r>
              <a:rPr lang="pl-PL" dirty="0"/>
              <a:t> </a:t>
            </a:r>
            <a:r>
              <a:rPr lang="pl-PL" dirty="0" err="1"/>
              <a:t>will</a:t>
            </a:r>
            <a:r>
              <a:rPr lang="pl-PL" dirty="0"/>
              <a:t> </a:t>
            </a:r>
            <a:r>
              <a:rPr lang="pl-PL" dirty="0" err="1"/>
              <a:t>present</a:t>
            </a:r>
            <a:r>
              <a:rPr lang="pl-PL" dirty="0"/>
              <a:t> the beta version of the </a:t>
            </a:r>
            <a:r>
              <a:rPr lang="en-US" dirty="0"/>
              <a:t>repository by November, 30</a:t>
            </a:r>
            <a:r>
              <a:rPr lang="en-US" baseline="30000" dirty="0"/>
              <a:t>th</a:t>
            </a:r>
            <a:r>
              <a:rPr lang="en-US" dirty="0"/>
              <a:t>.</a:t>
            </a:r>
          </a:p>
        </p:txBody>
      </p:sp>
    </p:spTree>
    <p:extLst>
      <p:ext uri="{BB962C8B-B14F-4D97-AF65-F5344CB8AC3E}">
        <p14:creationId xmlns:p14="http://schemas.microsoft.com/office/powerpoint/2010/main" val="3407249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BCA3A419-FE58-4AD9-B9EB-97AC31FF5E65}"/>
              </a:ext>
            </a:extLst>
          </p:cNvPr>
          <p:cNvSpPr>
            <a:spLocks noGrp="1"/>
          </p:cNvSpPr>
          <p:nvPr>
            <p:ph type="title"/>
          </p:nvPr>
        </p:nvSpPr>
        <p:spPr/>
        <p:txBody>
          <a:bodyPr/>
          <a:lstStyle/>
          <a:p>
            <a:r>
              <a:rPr lang="en-US" dirty="0"/>
              <a:t>Repository</a:t>
            </a:r>
            <a:endParaRPr lang="pl-PL" dirty="0"/>
          </a:p>
        </p:txBody>
      </p:sp>
      <p:sp>
        <p:nvSpPr>
          <p:cNvPr id="6" name="Symbol zastępczy zawartości 5">
            <a:extLst>
              <a:ext uri="{FF2B5EF4-FFF2-40B4-BE49-F238E27FC236}">
                <a16:creationId xmlns:a16="http://schemas.microsoft.com/office/drawing/2014/main" id="{1C29E459-E3A5-4BE7-B9B7-638C60B839DE}"/>
              </a:ext>
            </a:extLst>
          </p:cNvPr>
          <p:cNvSpPr>
            <a:spLocks noGrp="1"/>
          </p:cNvSpPr>
          <p:nvPr>
            <p:ph idx="1"/>
          </p:nvPr>
        </p:nvSpPr>
        <p:spPr/>
        <p:txBody>
          <a:bodyPr/>
          <a:lstStyle/>
          <a:p>
            <a:r>
              <a:rPr lang="en-US" dirty="0"/>
              <a:t>University of Warsaw </a:t>
            </a:r>
            <a:r>
              <a:rPr lang="pl-PL" dirty="0" err="1"/>
              <a:t>will</a:t>
            </a:r>
            <a:r>
              <a:rPr lang="pl-PL" dirty="0"/>
              <a:t> </a:t>
            </a:r>
            <a:r>
              <a:rPr lang="pl-PL" dirty="0" err="1"/>
              <a:t>create</a:t>
            </a:r>
            <a:r>
              <a:rPr lang="pl-PL" dirty="0"/>
              <a:t> </a:t>
            </a:r>
            <a:r>
              <a:rPr lang="en-US" dirty="0"/>
              <a:t>the website</a:t>
            </a:r>
            <a:r>
              <a:rPr lang="pl-PL" dirty="0"/>
              <a:t> </a:t>
            </a:r>
            <a:r>
              <a:rPr lang="en-US" dirty="0"/>
              <a:t>-</a:t>
            </a:r>
            <a:r>
              <a:rPr lang="pl-PL" dirty="0"/>
              <a:t> </a:t>
            </a:r>
            <a:r>
              <a:rPr lang="en-US" dirty="0"/>
              <a:t>the structure will be ready by September, 15</a:t>
            </a:r>
            <a:r>
              <a:rPr lang="en-US" baseline="30000" dirty="0"/>
              <a:t>th, </a:t>
            </a:r>
            <a:r>
              <a:rPr lang="en-US" dirty="0"/>
              <a:t>2020</a:t>
            </a:r>
          </a:p>
          <a:p>
            <a:r>
              <a:rPr lang="en-US" dirty="0"/>
              <a:t>University of Warsaw will create accounts for each of the group leader to upload the materials (September, 15</a:t>
            </a:r>
            <a:r>
              <a:rPr lang="en-US" baseline="30000" dirty="0"/>
              <a:t>th</a:t>
            </a:r>
            <a:r>
              <a:rPr lang="en-US" dirty="0"/>
              <a:t>, 2020)</a:t>
            </a:r>
          </a:p>
          <a:p>
            <a:r>
              <a:rPr lang="en-US" dirty="0"/>
              <a:t>Technical sup</a:t>
            </a:r>
            <a:r>
              <a:rPr lang="pl-PL" dirty="0"/>
              <a:t>p</a:t>
            </a:r>
            <a:r>
              <a:rPr lang="en-US" dirty="0"/>
              <a:t>ort</a:t>
            </a:r>
            <a:r>
              <a:rPr lang="pl-PL" dirty="0"/>
              <a:t> for</a:t>
            </a:r>
            <a:r>
              <a:rPr lang="en-US" dirty="0"/>
              <a:t> schools</a:t>
            </a:r>
            <a:r>
              <a:rPr lang="pl-PL" dirty="0"/>
              <a:t> - </a:t>
            </a:r>
            <a:r>
              <a:rPr lang="pl-PL" dirty="0" err="1"/>
              <a:t>help</a:t>
            </a:r>
            <a:r>
              <a:rPr lang="pl-PL" dirty="0"/>
              <a:t> with </a:t>
            </a:r>
            <a:r>
              <a:rPr lang="pl-PL" dirty="0" err="1"/>
              <a:t>videotaping</a:t>
            </a:r>
            <a:r>
              <a:rPr lang="pl-PL" dirty="0"/>
              <a:t>, </a:t>
            </a:r>
            <a:r>
              <a:rPr lang="pl-PL" dirty="0" err="1"/>
              <a:t>preparing</a:t>
            </a:r>
            <a:r>
              <a:rPr lang="pl-PL" dirty="0"/>
              <a:t> the </a:t>
            </a:r>
            <a:r>
              <a:rPr lang="pl-PL" dirty="0" err="1"/>
              <a:t>videos</a:t>
            </a:r>
            <a:r>
              <a:rPr lang="pl-PL" dirty="0"/>
              <a:t>, </a:t>
            </a:r>
            <a:r>
              <a:rPr lang="pl-PL" dirty="0" err="1"/>
              <a:t>sound</a:t>
            </a:r>
            <a:r>
              <a:rPr lang="pl-PL" dirty="0"/>
              <a:t>, etc.  (</a:t>
            </a:r>
            <a:r>
              <a:rPr lang="en-US" dirty="0">
                <a:solidFill>
                  <a:schemeClr val="accent2"/>
                </a:solidFill>
              </a:rPr>
              <a:t>7 payable </a:t>
            </a:r>
            <a:r>
              <a:rPr lang="pl-PL" dirty="0" err="1">
                <a:solidFill>
                  <a:schemeClr val="accent2"/>
                </a:solidFill>
              </a:rPr>
              <a:t>days</a:t>
            </a:r>
            <a:r>
              <a:rPr lang="pl-PL" dirty="0">
                <a:solidFill>
                  <a:schemeClr val="accent2"/>
                </a:solidFill>
              </a:rPr>
              <a:t> for </a:t>
            </a:r>
            <a:r>
              <a:rPr lang="pl-PL" dirty="0" err="1">
                <a:solidFill>
                  <a:schemeClr val="accent2"/>
                </a:solidFill>
              </a:rPr>
              <a:t>technical</a:t>
            </a:r>
            <a:r>
              <a:rPr lang="pl-PL" dirty="0">
                <a:solidFill>
                  <a:schemeClr val="accent2"/>
                </a:solidFill>
              </a:rPr>
              <a:t> </a:t>
            </a:r>
            <a:r>
              <a:rPr lang="pl-PL" dirty="0" err="1">
                <a:solidFill>
                  <a:schemeClr val="accent2"/>
                </a:solidFill>
              </a:rPr>
              <a:t>support</a:t>
            </a:r>
            <a:r>
              <a:rPr lang="en-US" dirty="0"/>
              <a:t>)</a:t>
            </a:r>
          </a:p>
        </p:txBody>
      </p:sp>
    </p:spTree>
    <p:extLst>
      <p:ext uri="{BB962C8B-B14F-4D97-AF65-F5344CB8AC3E}">
        <p14:creationId xmlns:p14="http://schemas.microsoft.com/office/powerpoint/2010/main" val="3859491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46261DFD-3077-489C-B174-BF50D69A28AC}"/>
              </a:ext>
            </a:extLst>
          </p:cNvPr>
          <p:cNvSpPr>
            <a:spLocks noGrp="1"/>
          </p:cNvSpPr>
          <p:nvPr>
            <p:ph type="title"/>
          </p:nvPr>
        </p:nvSpPr>
        <p:spPr/>
        <p:txBody>
          <a:bodyPr/>
          <a:lstStyle/>
          <a:p>
            <a:r>
              <a:rPr lang="sl-SI" dirty="0"/>
              <a:t>Collecting evidence from the units </a:t>
            </a:r>
            <a:endParaRPr lang="pl-PL" dirty="0"/>
          </a:p>
        </p:txBody>
      </p:sp>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a:xfrm>
            <a:off x="838200" y="1582431"/>
            <a:ext cx="10515600" cy="4507084"/>
          </a:xfrm>
        </p:spPr>
        <p:txBody>
          <a:bodyPr>
            <a:normAutofit/>
          </a:bodyPr>
          <a:lstStyle/>
          <a:p>
            <a:r>
              <a:rPr lang="sl-SI" dirty="0"/>
              <a:t>Each international group of 3 teachers gathers the evidence on their shared unit, consisting of:</a:t>
            </a:r>
          </a:p>
          <a:p>
            <a:pPr lvl="1"/>
            <a:r>
              <a:rPr lang="sl-SI" dirty="0"/>
              <a:t>Planning grid</a:t>
            </a:r>
          </a:p>
          <a:p>
            <a:pPr lvl="1"/>
            <a:r>
              <a:rPr lang="sl-SI" dirty="0"/>
              <a:t>The text itself</a:t>
            </a:r>
          </a:p>
          <a:p>
            <a:pPr lvl="1"/>
            <a:r>
              <a:rPr lang="sl-SI" dirty="0"/>
              <a:t>Student work </a:t>
            </a:r>
          </a:p>
          <a:p>
            <a:pPr lvl="1"/>
            <a:r>
              <a:rPr lang="sl-SI" dirty="0"/>
              <a:t>Videos</a:t>
            </a:r>
          </a:p>
          <a:p>
            <a:pPr lvl="1"/>
            <a:r>
              <a:rPr lang="sl-SI" dirty="0"/>
              <a:t>Tasks </a:t>
            </a:r>
          </a:p>
          <a:p>
            <a:pPr lvl="1"/>
            <a:r>
              <a:rPr lang="sl-SI" dirty="0"/>
              <a:t>Worksheets</a:t>
            </a:r>
          </a:p>
          <a:p>
            <a:pPr lvl="1"/>
            <a:r>
              <a:rPr lang="sl-SI" dirty="0"/>
              <a:t>Presentations</a:t>
            </a:r>
          </a:p>
          <a:p>
            <a:pPr lvl="1"/>
            <a:r>
              <a:rPr lang="sl-SI" dirty="0"/>
              <a:t>Etc.</a:t>
            </a:r>
          </a:p>
        </p:txBody>
      </p:sp>
    </p:spTree>
    <p:extLst>
      <p:ext uri="{BB962C8B-B14F-4D97-AF65-F5344CB8AC3E}">
        <p14:creationId xmlns:p14="http://schemas.microsoft.com/office/powerpoint/2010/main" val="4030249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46261DFD-3077-489C-B174-BF50D69A28AC}"/>
              </a:ext>
            </a:extLst>
          </p:cNvPr>
          <p:cNvSpPr>
            <a:spLocks noGrp="1"/>
          </p:cNvSpPr>
          <p:nvPr>
            <p:ph type="title"/>
          </p:nvPr>
        </p:nvSpPr>
        <p:spPr/>
        <p:txBody>
          <a:bodyPr/>
          <a:lstStyle/>
          <a:p>
            <a:r>
              <a:rPr lang="en-US" dirty="0"/>
              <a:t>The evidence: videos of literacy units</a:t>
            </a:r>
            <a:endParaRPr lang="pl-PL" dirty="0"/>
          </a:p>
        </p:txBody>
      </p:sp>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p:txBody>
          <a:bodyPr>
            <a:normAutofit lnSpcReduction="10000"/>
          </a:bodyPr>
          <a:lstStyle/>
          <a:p>
            <a:pPr marL="0" indent="0">
              <a:buNone/>
            </a:pPr>
            <a:r>
              <a:rPr lang="pl-PL" dirty="0"/>
              <a:t>1. </a:t>
            </a:r>
            <a:r>
              <a:rPr lang="en-US" dirty="0"/>
              <a:t>A: Reception (Phase 1 and Phase 2);</a:t>
            </a:r>
            <a:r>
              <a:rPr lang="pl-PL" dirty="0"/>
              <a:t> </a:t>
            </a:r>
            <a:r>
              <a:rPr lang="en-US" dirty="0"/>
              <a:t>B: Observing; C: Analyzing;</a:t>
            </a:r>
            <a:r>
              <a:rPr lang="sl-SI" dirty="0"/>
              <a:t> </a:t>
            </a:r>
            <a:br>
              <a:rPr lang="sl-SI" dirty="0"/>
            </a:br>
            <a:r>
              <a:rPr lang="en-US" dirty="0"/>
              <a:t>D: Production (Guided and Free)</a:t>
            </a:r>
            <a:r>
              <a:rPr lang="pl-PL" dirty="0"/>
              <a:t> (4 </a:t>
            </a:r>
            <a:r>
              <a:rPr lang="pl-PL" dirty="0" err="1"/>
              <a:t>movies</a:t>
            </a:r>
            <a:r>
              <a:rPr lang="pl-PL" dirty="0"/>
              <a:t>, one for </a:t>
            </a:r>
            <a:r>
              <a:rPr lang="pl-PL" dirty="0" err="1"/>
              <a:t>each</a:t>
            </a:r>
            <a:r>
              <a:rPr lang="pl-PL" dirty="0"/>
              <a:t> </a:t>
            </a:r>
            <a:r>
              <a:rPr lang="pl-PL" dirty="0" err="1"/>
              <a:t>phase</a:t>
            </a:r>
            <a:r>
              <a:rPr lang="pl-PL" dirty="0"/>
              <a:t>, </a:t>
            </a:r>
            <a:r>
              <a:rPr lang="pl-PL" dirty="0" err="1"/>
              <a:t>ideally</a:t>
            </a:r>
            <a:r>
              <a:rPr lang="pl-PL" dirty="0"/>
              <a:t> 5- max 10 min – </a:t>
            </a:r>
            <a:r>
              <a:rPr lang="pl-PL" dirty="0" err="1"/>
              <a:t>short</a:t>
            </a:r>
            <a:r>
              <a:rPr lang="pl-PL" dirty="0"/>
              <a:t> and </a:t>
            </a:r>
            <a:r>
              <a:rPr lang="pl-PL" dirty="0" err="1"/>
              <a:t>meaningful</a:t>
            </a:r>
            <a:r>
              <a:rPr lang="pl-PL" dirty="0"/>
              <a:t>)</a:t>
            </a:r>
            <a:endParaRPr lang="en-US" dirty="0"/>
          </a:p>
          <a:p>
            <a:pPr marL="0" indent="0">
              <a:buNone/>
            </a:pPr>
            <a:r>
              <a:rPr lang="pl-PL" dirty="0"/>
              <a:t>2. </a:t>
            </a:r>
            <a:r>
              <a:rPr lang="en-US" dirty="0"/>
              <a:t>Teacher commentary: pre-commentaries, </a:t>
            </a:r>
            <a:r>
              <a:rPr lang="sl-SI" dirty="0"/>
              <a:t>justification of task and text selection</a:t>
            </a:r>
            <a:r>
              <a:rPr lang="en-US" dirty="0"/>
              <a:t>, post-teaching reflections (shot as separate files)</a:t>
            </a:r>
            <a:r>
              <a:rPr lang="pl-PL" dirty="0"/>
              <a:t> (2 </a:t>
            </a:r>
            <a:r>
              <a:rPr lang="pl-PL" dirty="0" err="1"/>
              <a:t>movies</a:t>
            </a:r>
            <a:r>
              <a:rPr lang="pl-PL" dirty="0"/>
              <a:t>) </a:t>
            </a:r>
            <a:r>
              <a:rPr lang="pl-PL" dirty="0" err="1"/>
              <a:t>short</a:t>
            </a:r>
            <a:r>
              <a:rPr lang="pl-PL" dirty="0"/>
              <a:t> </a:t>
            </a:r>
            <a:r>
              <a:rPr lang="pl-PL" dirty="0" err="1"/>
              <a:t>commentaries</a:t>
            </a:r>
            <a:r>
              <a:rPr lang="pl-PL" dirty="0"/>
              <a:t> for </a:t>
            </a:r>
            <a:r>
              <a:rPr lang="pl-PL" dirty="0" err="1"/>
              <a:t>each</a:t>
            </a:r>
            <a:r>
              <a:rPr lang="pl-PL" dirty="0"/>
              <a:t> </a:t>
            </a:r>
            <a:r>
              <a:rPr lang="pl-PL" dirty="0" err="1"/>
              <a:t>phase</a:t>
            </a:r>
            <a:r>
              <a:rPr lang="pl-PL" dirty="0"/>
              <a:t> (2-3 </a:t>
            </a:r>
            <a:r>
              <a:rPr lang="pl-PL" dirty="0" err="1"/>
              <a:t>minutes</a:t>
            </a:r>
            <a:r>
              <a:rPr lang="pl-PL" dirty="0"/>
              <a:t>, max of 5 min)</a:t>
            </a:r>
          </a:p>
          <a:p>
            <a:pPr marL="0" indent="0">
              <a:buNone/>
            </a:pPr>
            <a:r>
              <a:rPr lang="sl-SI" dirty="0"/>
              <a:t>1 short video of student‘s reacting to the unit</a:t>
            </a:r>
          </a:p>
          <a:p>
            <a:pPr marL="0" indent="0">
              <a:buNone/>
            </a:pPr>
            <a:r>
              <a:rPr lang="sl-SI" dirty="0"/>
              <a:t>Student production (can also be spoken, not only written)</a:t>
            </a:r>
            <a:endParaRPr lang="en-US" dirty="0"/>
          </a:p>
          <a:p>
            <a:pPr marL="0" indent="0">
              <a:buNone/>
            </a:pPr>
            <a:r>
              <a:rPr lang="pl-PL" dirty="0" err="1"/>
              <a:t>All</a:t>
            </a:r>
            <a:r>
              <a:rPr lang="pl-PL" dirty="0"/>
              <a:t> </a:t>
            </a:r>
            <a:r>
              <a:rPr lang="pl-PL" dirty="0" err="1"/>
              <a:t>teachers</a:t>
            </a:r>
            <a:r>
              <a:rPr lang="pl-PL" dirty="0"/>
              <a:t> </a:t>
            </a:r>
            <a:r>
              <a:rPr lang="pl-PL" dirty="0" err="1"/>
              <a:t>at</a:t>
            </a:r>
            <a:r>
              <a:rPr lang="pl-PL" dirty="0"/>
              <a:t> </a:t>
            </a:r>
            <a:r>
              <a:rPr lang="pl-PL" dirty="0" err="1"/>
              <a:t>school</a:t>
            </a:r>
            <a:r>
              <a:rPr lang="pl-PL" dirty="0"/>
              <a:t> </a:t>
            </a:r>
            <a:r>
              <a:rPr lang="pl-PL" dirty="0" err="1"/>
              <a:t>record</a:t>
            </a:r>
            <a:r>
              <a:rPr lang="pl-PL" dirty="0"/>
              <a:t>, the </a:t>
            </a:r>
            <a:r>
              <a:rPr lang="pl-PL" dirty="0" err="1"/>
              <a:t>international</a:t>
            </a:r>
            <a:r>
              <a:rPr lang="pl-PL" dirty="0"/>
              <a:t> </a:t>
            </a:r>
            <a:r>
              <a:rPr lang="pl-PL" dirty="0" err="1"/>
              <a:t>group</a:t>
            </a:r>
            <a:r>
              <a:rPr lang="pl-PL" dirty="0"/>
              <a:t> </a:t>
            </a:r>
            <a:r>
              <a:rPr lang="pl-PL" dirty="0" err="1"/>
              <a:t>decides</a:t>
            </a:r>
            <a:r>
              <a:rPr lang="pl-PL" dirty="0"/>
              <a:t> </a:t>
            </a:r>
            <a:r>
              <a:rPr lang="pl-PL" dirty="0" err="1"/>
              <a:t>which</a:t>
            </a:r>
            <a:r>
              <a:rPr lang="pl-PL" dirty="0"/>
              <a:t> </a:t>
            </a:r>
            <a:r>
              <a:rPr lang="pl-PL" dirty="0" err="1"/>
              <a:t>videos</a:t>
            </a:r>
            <a:r>
              <a:rPr lang="pl-PL" dirty="0"/>
              <a:t> to </a:t>
            </a:r>
            <a:r>
              <a:rPr lang="pl-PL" dirty="0" err="1"/>
              <a:t>put</a:t>
            </a:r>
            <a:r>
              <a:rPr lang="pl-PL" dirty="0"/>
              <a:t> </a:t>
            </a:r>
            <a:r>
              <a:rPr lang="pl-PL" dirty="0" err="1"/>
              <a:t>into</a:t>
            </a:r>
            <a:r>
              <a:rPr lang="pl-PL" dirty="0"/>
              <a:t> the </a:t>
            </a:r>
            <a:r>
              <a:rPr lang="pl-PL" dirty="0" err="1"/>
              <a:t>repository</a:t>
            </a:r>
            <a:r>
              <a:rPr lang="pl-PL" dirty="0"/>
              <a:t>.</a:t>
            </a:r>
          </a:p>
        </p:txBody>
      </p:sp>
    </p:spTree>
    <p:extLst>
      <p:ext uri="{BB962C8B-B14F-4D97-AF65-F5344CB8AC3E}">
        <p14:creationId xmlns:p14="http://schemas.microsoft.com/office/powerpoint/2010/main" val="318153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46261DFD-3077-489C-B174-BF50D69A28AC}"/>
              </a:ext>
            </a:extLst>
          </p:cNvPr>
          <p:cNvSpPr>
            <a:spLocks noGrp="1"/>
          </p:cNvSpPr>
          <p:nvPr>
            <p:ph type="title"/>
          </p:nvPr>
        </p:nvSpPr>
        <p:spPr/>
        <p:txBody>
          <a:bodyPr/>
          <a:lstStyle/>
          <a:p>
            <a:r>
              <a:rPr lang="en-US" dirty="0"/>
              <a:t>Repository technical information</a:t>
            </a:r>
            <a:endParaRPr lang="pl-PL" dirty="0"/>
          </a:p>
        </p:txBody>
      </p:sp>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p:txBody>
          <a:bodyPr>
            <a:normAutofit/>
          </a:bodyPr>
          <a:lstStyle/>
          <a:p>
            <a:pPr marL="0" indent="0">
              <a:buNone/>
            </a:pPr>
            <a:r>
              <a:rPr lang="en-US" dirty="0"/>
              <a:t>Video materials (mp4, full HD (1920</a:t>
            </a:r>
            <a:r>
              <a:rPr lang="pl-PL" dirty="0"/>
              <a:t>x</a:t>
            </a:r>
            <a:r>
              <a:rPr lang="en-US" dirty="0"/>
              <a:t>1080</a:t>
            </a:r>
            <a:r>
              <a:rPr lang="pl-PL" dirty="0"/>
              <a:t> </a:t>
            </a:r>
            <a:r>
              <a:rPr lang="pl-PL" dirty="0" err="1"/>
              <a:t>px</a:t>
            </a:r>
            <a:r>
              <a:rPr lang="pl-PL" dirty="0"/>
              <a:t>)</a:t>
            </a:r>
          </a:p>
          <a:p>
            <a:pPr marL="0" indent="0">
              <a:buNone/>
            </a:pPr>
            <a:r>
              <a:rPr lang="pl-PL" dirty="0"/>
              <a:t>	T</a:t>
            </a:r>
            <a:r>
              <a:rPr lang="en-US" dirty="0" err="1"/>
              <a:t>elephone</a:t>
            </a:r>
            <a:r>
              <a:rPr lang="en-US" dirty="0"/>
              <a:t> camera or other camera’s, </a:t>
            </a:r>
            <a:endParaRPr lang="pl-PL" dirty="0"/>
          </a:p>
          <a:p>
            <a:pPr marL="0" indent="0">
              <a:buNone/>
            </a:pPr>
            <a:r>
              <a:rPr lang="pl-PL" dirty="0"/>
              <a:t>	U</a:t>
            </a:r>
            <a:r>
              <a:rPr lang="en-US" dirty="0"/>
              <a:t>sing the camera stand, </a:t>
            </a:r>
            <a:endParaRPr lang="pl-PL" dirty="0"/>
          </a:p>
          <a:p>
            <a:pPr marL="0" indent="0">
              <a:buNone/>
            </a:pPr>
            <a:r>
              <a:rPr lang="pl-PL" dirty="0"/>
              <a:t>	S</a:t>
            </a:r>
            <a:r>
              <a:rPr lang="en-US" dirty="0"/>
              <a:t>hot in the landscape orientation)</a:t>
            </a:r>
            <a:endParaRPr lang="pl-PL" dirty="0"/>
          </a:p>
          <a:p>
            <a:pPr marL="0" indent="0">
              <a:buNone/>
            </a:pPr>
            <a:r>
              <a:rPr lang="pl-PL" dirty="0"/>
              <a:t>T</a:t>
            </a:r>
            <a:r>
              <a:rPr lang="en-US" dirty="0"/>
              <a:t>wo camera</a:t>
            </a:r>
            <a:r>
              <a:rPr lang="pl-PL" dirty="0"/>
              <a:t>s (</a:t>
            </a:r>
            <a:r>
              <a:rPr lang="pl-PL" dirty="0" err="1"/>
              <a:t>best</a:t>
            </a:r>
            <a:r>
              <a:rPr lang="pl-PL" dirty="0"/>
              <a:t> </a:t>
            </a:r>
            <a:r>
              <a:rPr lang="pl-PL" dirty="0" err="1"/>
              <a:t>scenario</a:t>
            </a:r>
            <a:r>
              <a:rPr lang="pl-PL" dirty="0"/>
              <a:t>)</a:t>
            </a:r>
          </a:p>
        </p:txBody>
      </p:sp>
    </p:spTree>
    <p:extLst>
      <p:ext uri="{BB962C8B-B14F-4D97-AF65-F5344CB8AC3E}">
        <p14:creationId xmlns:p14="http://schemas.microsoft.com/office/powerpoint/2010/main" val="2906191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p:txBody>
          <a:bodyPr>
            <a:normAutofit/>
          </a:bodyPr>
          <a:lstStyle/>
          <a:p>
            <a:pPr fontAlgn="base"/>
            <a:r>
              <a:rPr lang="en-US" dirty="0"/>
              <a:t>Ensure even lighting. It is important to have uniform lighting in a room to avoid harsh backlighting that makes the subject appear dark. If possible, situate point the camera away from a bright window or other light source.</a:t>
            </a:r>
          </a:p>
          <a:p>
            <a:pPr fontAlgn="base"/>
            <a:r>
              <a:rPr lang="en-US" dirty="0"/>
              <a:t>Frame the shot. Make sure the camera is facing the subject of the video and that everything fits in the frame.</a:t>
            </a:r>
          </a:p>
          <a:p>
            <a:pPr fontAlgn="base"/>
            <a:r>
              <a:rPr lang="en-US" dirty="0"/>
              <a:t>Steady the camera. Place the camera on a flat surface, prop it against a book or wall, or use a tripod or flexible stand to avoid a shaky, hand-held shot.</a:t>
            </a:r>
          </a:p>
        </p:txBody>
      </p:sp>
    </p:spTree>
    <p:extLst>
      <p:ext uri="{BB962C8B-B14F-4D97-AF65-F5344CB8AC3E}">
        <p14:creationId xmlns:p14="http://schemas.microsoft.com/office/powerpoint/2010/main" val="2564868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a:xfrm>
            <a:off x="838200" y="1001949"/>
            <a:ext cx="10515600" cy="5175014"/>
          </a:xfrm>
        </p:spPr>
        <p:txBody>
          <a:bodyPr>
            <a:normAutofit fontScale="92500"/>
          </a:bodyPr>
          <a:lstStyle/>
          <a:p>
            <a:pPr fontAlgn="base"/>
            <a:r>
              <a:rPr lang="en-US" dirty="0"/>
              <a:t>Clean the lens. Fingerprints or smudges on the device’s lens will can ruin an otherwise perfect shot. Make sure to clean off the lens before hitting record.</a:t>
            </a:r>
          </a:p>
          <a:p>
            <a:pPr fontAlgn="base"/>
            <a:r>
              <a:rPr lang="en-US" dirty="0"/>
              <a:t>Avoid background noise. Make sure the camera is away from any machine or object – such as a fan or air conditioning unit – that might add background noise.</a:t>
            </a:r>
          </a:p>
          <a:p>
            <a:pPr fontAlgn="base"/>
            <a:r>
              <a:rPr lang="en-US" dirty="0"/>
              <a:t>Keep in mind the microphone. Regardless if the camera is using an external mic or a built-in one, make sure it is not blocked by a finger or muffled by a case.</a:t>
            </a:r>
          </a:p>
          <a:p>
            <a:pPr fontAlgn="base"/>
            <a:r>
              <a:rPr lang="en-US" dirty="0"/>
              <a:t>Get close to the source. Place the camera as close as possible to the source of the audio to avoid any unwanted sounds, such as students whispering or papers shuffling. Since microphones are designed to pick up all noise, the closer the microphone is to the source, the better.</a:t>
            </a:r>
          </a:p>
          <a:p>
            <a:pPr marL="0" indent="0">
              <a:buNone/>
            </a:pPr>
            <a:r>
              <a:rPr lang="en-US" dirty="0">
                <a:hlinkClick r:id="rId2"/>
              </a:rPr>
              <a:t>https://www.techlearning.com/tl-advisor-blog/7-tips-for-capturing-high-quality-video-of-classroom-teaching</a:t>
            </a:r>
            <a:endParaRPr lang="en-US" dirty="0"/>
          </a:p>
        </p:txBody>
      </p:sp>
    </p:spTree>
    <p:extLst>
      <p:ext uri="{BB962C8B-B14F-4D97-AF65-F5344CB8AC3E}">
        <p14:creationId xmlns:p14="http://schemas.microsoft.com/office/powerpoint/2010/main" val="107419745"/>
      </p:ext>
    </p:extLst>
  </p:cSld>
  <p:clrMapOvr>
    <a:masterClrMapping/>
  </p:clrMapOvr>
</p:sld>
</file>

<file path=ppt/theme/theme1.xml><?xml version="1.0" encoding="utf-8"?>
<a:theme xmlns:a="http://schemas.openxmlformats.org/drawingml/2006/main" name="Office Theme">
  <a:themeElements>
    <a:clrScheme name="Niestandardowy 2">
      <a:dk1>
        <a:srgbClr val="595959"/>
      </a:dk1>
      <a:lt1>
        <a:sysClr val="window" lastClr="FFFFFF"/>
      </a:lt1>
      <a:dk2>
        <a:srgbClr val="595959"/>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NarrowDefault">
      <a:majorFont>
        <a:latin typeface="Arial Narrow"/>
        <a:ea typeface=""/>
        <a:cs typeface=""/>
      </a:majorFont>
      <a:minorFont>
        <a:latin typeface="Arial Narrow"/>
        <a:ea typeface=""/>
        <a:cs typeface=""/>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5882</TotalTime>
  <Words>650</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 Narrow</vt:lpstr>
      <vt:lpstr>Calibri</vt:lpstr>
      <vt:lpstr>Office Theme</vt:lpstr>
      <vt:lpstr>Output O5 and O7</vt:lpstr>
      <vt:lpstr>Repository O7</vt:lpstr>
      <vt:lpstr>Repository</vt:lpstr>
      <vt:lpstr>Collecting evidence from the units </vt:lpstr>
      <vt:lpstr>The evidence: videos of literacy units</vt:lpstr>
      <vt:lpstr>Repository technical information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Justyna Pałczyńska</dc:creator>
  <cp:lastModifiedBy>Kasia Barratt</cp:lastModifiedBy>
  <cp:revision>31</cp:revision>
  <dcterms:created xsi:type="dcterms:W3CDTF">2019-03-21T10:41:07Z</dcterms:created>
  <dcterms:modified xsi:type="dcterms:W3CDTF">2020-09-07T09:50:15Z</dcterms:modified>
</cp:coreProperties>
</file>