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</p:sldIdLst>
  <p:sldSz cy="7562850" cx="10077450"/>
  <p:notesSz cx="7772400" cy="10058400"/>
  <p:embeddedFontLst>
    <p:embeddedFont>
      <p:font typeface="Source Sans Pro SemiBold"/>
      <p:regular r:id="rId9"/>
      <p:bold r:id="rId10"/>
      <p:italic r:id="rId11"/>
      <p:boldItalic r:id="rId12"/>
    </p:embeddedFont>
    <p:embeddedFont>
      <p:font typeface="Source Sans Pro Black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ourceSansProSemiBold-italic.fntdata"/><Relationship Id="rId10" Type="http://schemas.openxmlformats.org/officeDocument/2006/relationships/font" Target="fonts/SourceSansProSemiBold-bold.fntdata"/><Relationship Id="rId13" Type="http://schemas.openxmlformats.org/officeDocument/2006/relationships/font" Target="fonts/SourceSansProBlack-bold.fntdata"/><Relationship Id="rId12" Type="http://schemas.openxmlformats.org/officeDocument/2006/relationships/font" Target="fonts/SourceSansProSemiBold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SourceSansProSemiBold-regular.fntdata"/><Relationship Id="rId14" Type="http://schemas.openxmlformats.org/officeDocument/2006/relationships/font" Target="fonts/SourceSansPr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3"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2"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3"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4"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2"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" name="Google Shape;10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9600" y="1769040"/>
            <a:ext cx="5496840" cy="438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7201800"/>
            <a:ext cx="10076400" cy="35964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0076400" cy="16200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266760" y="6895800"/>
            <a:ext cx="539640" cy="53964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59640" y="301320"/>
            <a:ext cx="9356760" cy="95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59640" y="1980360"/>
            <a:ext cx="9356760" cy="50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7201800"/>
            <a:ext cx="10076400" cy="35964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0"/>
            <a:ext cx="10076400" cy="1620000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9266760" y="6895800"/>
            <a:ext cx="539640" cy="539640"/>
          </a:xfrm>
          <a:prstGeom prst="ellipse">
            <a:avLst/>
          </a:prstGeom>
          <a:solidFill>
            <a:srgbClr val="1ABC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8.png"/><Relationship Id="rId8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lanszowagraroku.pl/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17.png"/><Relationship Id="rId5" Type="http://schemas.openxmlformats.org/officeDocument/2006/relationships/image" Target="../media/image3.jp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ensamindgames.com/about/winning-games/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20.png"/><Relationship Id="rId5" Type="http://schemas.openxmlformats.org/officeDocument/2006/relationships/image" Target="../media/image18.jpg"/><Relationship Id="rId6" Type="http://schemas.openxmlformats.org/officeDocument/2006/relationships/image" Target="../media/image13.jpg"/><Relationship Id="rId7" Type="http://schemas.openxmlformats.org/officeDocument/2006/relationships/image" Target="../media/image15.jpg"/><Relationship Id="rId8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359640" y="301320"/>
            <a:ext cx="9356760" cy="95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Spiel des Jahres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651" y="4914425"/>
            <a:ext cx="1462675" cy="222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6650" y="2004332"/>
            <a:ext cx="1142200" cy="119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9526" y="1699534"/>
            <a:ext cx="2194200" cy="236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6201" y="4649799"/>
            <a:ext cx="1641244" cy="24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3601" y="642775"/>
            <a:ext cx="2862176" cy="28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8">
            <a:alphaModFix/>
          </a:blip>
          <a:srcRect b="12221" l="0" r="0" t="13709"/>
          <a:stretch/>
        </p:blipFill>
        <p:spPr>
          <a:xfrm>
            <a:off x="5" y="1660238"/>
            <a:ext cx="3005895" cy="22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/>
          <p:nvPr/>
        </p:nvSpPr>
        <p:spPr>
          <a:xfrm>
            <a:off x="486275" y="3748600"/>
            <a:ext cx="14628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1980</a:t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2016</a:t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3005900" y="3201563"/>
            <a:ext cx="13326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</a:t>
            </a: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13</a:t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2017</a:t>
            </a:r>
            <a:endParaRPr b="1" sz="1800">
              <a:solidFill>
                <a:srgbClr val="2C3E50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5395320" y="3384568"/>
            <a:ext cx="2194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2009         </a:t>
            </a:r>
            <a:r>
              <a:rPr lang="en-US" sz="1800"/>
              <a:t>  	  </a:t>
            </a: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2010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28960" y="99360"/>
            <a:ext cx="1454760" cy="14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9550" y="4856559"/>
            <a:ext cx="1641250" cy="224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44413" y="4649800"/>
            <a:ext cx="2468150" cy="24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/>
          <p:nvPr/>
        </p:nvSpPr>
        <p:spPr>
          <a:xfrm>
            <a:off x="5324201" y="4558625"/>
            <a:ext cx="3818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2018				 </a:t>
            </a: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</a:t>
            </a: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9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/>
          <p:nvPr/>
        </p:nvSpPr>
        <p:spPr>
          <a:xfrm>
            <a:off x="359640" y="301320"/>
            <a:ext cx="9356760" cy="95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0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Planszowa Gra Roku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0000" y="298800"/>
            <a:ext cx="3866400" cy="9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1725" y="1870200"/>
            <a:ext cx="1724675" cy="26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2275" y="1870200"/>
            <a:ext cx="3720675" cy="27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32600" y="1921850"/>
            <a:ext cx="1293321" cy="10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8">
            <a:alphaModFix/>
          </a:blip>
          <a:srcRect b="14288" l="0" r="0" t="0"/>
          <a:stretch/>
        </p:blipFill>
        <p:spPr>
          <a:xfrm>
            <a:off x="5850000" y="3421925"/>
            <a:ext cx="1293325" cy="111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08325" y="4777175"/>
            <a:ext cx="5035500" cy="23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/>
          <p:nvPr/>
        </p:nvSpPr>
        <p:spPr>
          <a:xfrm>
            <a:off x="359640" y="301320"/>
            <a:ext cx="9356760" cy="958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Mensa Select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5695600" y="1969945"/>
            <a:ext cx="14628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2017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701760" y="3915868"/>
            <a:ext cx="12462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200</a:t>
            </a: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6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7423678" y="6578925"/>
            <a:ext cx="1246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200</a:t>
            </a: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0</a:t>
            </a: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  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2480" y="92880"/>
            <a:ext cx="1371240" cy="13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0252" y="1831161"/>
            <a:ext cx="1709225" cy="239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8679" y="4969564"/>
            <a:ext cx="1462800" cy="198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852" y="1904249"/>
            <a:ext cx="1912225" cy="19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67411" y="5067463"/>
            <a:ext cx="1163400" cy="178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4843475" y="6578925"/>
            <a:ext cx="911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strike="noStrike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1991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476" y="4899749"/>
            <a:ext cx="2491526" cy="2210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2321675" y="6672375"/>
            <a:ext cx="1163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1990</a:t>
            </a: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95250" y="1770625"/>
            <a:ext cx="2307701" cy="23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4900873" y="3915875"/>
            <a:ext cx="911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C3E5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2009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